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260" r:id="rId5"/>
    <p:sldId id="278" r:id="rId6"/>
    <p:sldId id="274" r:id="rId7"/>
    <p:sldId id="275" r:id="rId8"/>
    <p:sldId id="276" r:id="rId9"/>
    <p:sldId id="267" r:id="rId10"/>
    <p:sldId id="27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5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5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59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3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8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3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74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2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74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4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7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F5D5-FE9E-4B08-BF54-CFF1F9D2B562}" type="datetimeFigureOut">
              <a:rPr lang="en-US" smtClean="0"/>
              <a:t>07/03/2018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07-03-2018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5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Blind Stick </a:t>
            </a: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भाग ३ 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धन्यवाद</a:t>
            </a:r>
            <a:r>
              <a:rPr lang="mr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73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Arduino </a:t>
            </a:r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चा उपयोग करून Blind Stick बनवणे.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8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8534400" cy="327905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mr-IN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IN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048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Blind Stick कशासाठी 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215" y="4081228"/>
            <a:ext cx="18859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86" y="2819400"/>
            <a:ext cx="3299514" cy="25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266950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4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Blind </a:t>
            </a:r>
            <a:r>
              <a:rPr lang="mr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Stick </a:t>
            </a: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कशी बनवणार 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83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mr-IN" sz="3200" b="1" dirty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>साहित्य </a:t>
            </a:r>
            <a:endParaRPr lang="en-US" sz="3200" b="1" dirty="0">
              <a:solidFill>
                <a:srgbClr val="7030A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6887" y="603504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रिले म्योडूल ५ व्होल्ट 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433828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Arduino</a:t>
            </a:r>
            <a:r>
              <a:rPr lang="en-US" b="1" dirty="0" smtClean="0"/>
              <a:t>  </a:t>
            </a:r>
            <a:r>
              <a:rPr lang="en-US" b="1" dirty="0" smtClean="0"/>
              <a:t>Nano </a:t>
            </a:r>
            <a:endParaRPr lang="en-IN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76400"/>
            <a:ext cx="4038600" cy="256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7" y="378368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02" y="990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0" y="313372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/>
              <a:t>आय आर सेन्सर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09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1242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बझ्झर </a:t>
            </a:r>
            <a:endParaRPr lang="en-I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9380" y="5822589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९ व्होल्ट बॅटरी  &amp; कॅप </a:t>
            </a:r>
            <a:endParaRPr lang="en-IN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29" y="956148"/>
            <a:ext cx="2971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12" y="2743384"/>
            <a:ext cx="2905288" cy="256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95956" y="5262357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कनेक्टिंग वायर </a:t>
            </a:r>
            <a:endParaRPr lang="en-IN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956148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2" y="3939105"/>
            <a:ext cx="1323977" cy="186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7946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12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51170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स्टिक </a:t>
            </a:r>
            <a:endParaRPr lang="en-IN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6667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4788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6312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19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सोल्टरिंग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4114800"/>
            <a:ext cx="2992154" cy="271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200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60639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43004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4800"/>
            <a:ext cx="2662236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3277645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3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असेम्ब्ली 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 descr="E:\Padmaja IMP\Documentry for website\Blind Stick\Photo's\DSC02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59318" y="1493484"/>
            <a:ext cx="5334001" cy="417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10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42</Words>
  <Application>Microsoft Office PowerPoint</Application>
  <PresentationFormat>On-screen Show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Blind Stick  भाग ३  </vt:lpstr>
      <vt:lpstr>Arduino चा उपयोग करून Blind Stick बनवणे.</vt:lpstr>
      <vt:lpstr>    </vt:lpstr>
      <vt:lpstr>Blind Stick कशी बनवणार ?</vt:lpstr>
      <vt:lpstr>साहित्य </vt:lpstr>
      <vt:lpstr>PowerPoint Presentation</vt:lpstr>
      <vt:lpstr>PowerPoint Presentation</vt:lpstr>
      <vt:lpstr>सोल्टरिंग</vt:lpstr>
      <vt:lpstr>असेम्ब्ली </vt:lpstr>
      <vt:lpstr>धन्यवाद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admin</cp:lastModifiedBy>
  <cp:revision>35</cp:revision>
  <dcterms:created xsi:type="dcterms:W3CDTF">2017-11-20T08:31:11Z</dcterms:created>
  <dcterms:modified xsi:type="dcterms:W3CDTF">2018-03-07T08:34:21Z</dcterms:modified>
</cp:coreProperties>
</file>