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86D7A-C0AA-45A7-99DA-1CB3C80902FA}" type="datetimeFigureOut">
              <a:rPr lang="en-IN" smtClean="0"/>
              <a:t>19-04-2018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D9534-7F05-48B0-83E3-B5AFCFFD51A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3921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86D7A-C0AA-45A7-99DA-1CB3C80902FA}" type="datetimeFigureOut">
              <a:rPr lang="en-IN" smtClean="0"/>
              <a:t>19-04-2018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D9534-7F05-48B0-83E3-B5AFCFFD51A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77713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86D7A-C0AA-45A7-99DA-1CB3C80902FA}" type="datetimeFigureOut">
              <a:rPr lang="en-IN" smtClean="0"/>
              <a:t>19-04-2018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D9534-7F05-48B0-83E3-B5AFCFFD51A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10169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86D7A-C0AA-45A7-99DA-1CB3C80902FA}" type="datetimeFigureOut">
              <a:rPr lang="en-IN" smtClean="0"/>
              <a:t>19-04-2018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D9534-7F05-48B0-83E3-B5AFCFFD51A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34223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86D7A-C0AA-45A7-99DA-1CB3C80902FA}" type="datetimeFigureOut">
              <a:rPr lang="en-IN" smtClean="0"/>
              <a:t>19-04-2018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D9534-7F05-48B0-83E3-B5AFCFFD51A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84836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86D7A-C0AA-45A7-99DA-1CB3C80902FA}" type="datetimeFigureOut">
              <a:rPr lang="en-IN" smtClean="0"/>
              <a:t>19-04-2018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D9534-7F05-48B0-83E3-B5AFCFFD51A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6405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86D7A-C0AA-45A7-99DA-1CB3C80902FA}" type="datetimeFigureOut">
              <a:rPr lang="en-IN" smtClean="0"/>
              <a:t>19-04-2018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D9534-7F05-48B0-83E3-B5AFCFFD51A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26564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86D7A-C0AA-45A7-99DA-1CB3C80902FA}" type="datetimeFigureOut">
              <a:rPr lang="en-IN" smtClean="0"/>
              <a:t>19-04-2018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D9534-7F05-48B0-83E3-B5AFCFFD51A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59046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86D7A-C0AA-45A7-99DA-1CB3C80902FA}" type="datetimeFigureOut">
              <a:rPr lang="en-IN" smtClean="0"/>
              <a:t>19-04-2018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D9534-7F05-48B0-83E3-B5AFCFFD51A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03258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86D7A-C0AA-45A7-99DA-1CB3C80902FA}" type="datetimeFigureOut">
              <a:rPr lang="en-IN" smtClean="0"/>
              <a:t>19-04-2018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D9534-7F05-48B0-83E3-B5AFCFFD51A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3191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86D7A-C0AA-45A7-99DA-1CB3C80902FA}" type="datetimeFigureOut">
              <a:rPr lang="en-IN" smtClean="0"/>
              <a:t>19-04-2018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D9534-7F05-48B0-83E3-B5AFCFFD51A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0421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886D7A-C0AA-45A7-99DA-1CB3C80902FA}" type="datetimeFigureOut">
              <a:rPr lang="en-IN" smtClean="0"/>
              <a:t>19-04-2018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9D9534-7F05-48B0-83E3-B5AFCFFD51A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68159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6000" b="1" dirty="0" smtClean="0"/>
              <a:t/>
            </a:r>
            <a:br>
              <a:rPr lang="en-US" sz="6000" b="1" dirty="0" smtClean="0"/>
            </a:br>
            <a:r>
              <a:rPr lang="en-US" sz="6000" b="1" dirty="0" smtClean="0"/>
              <a:t>Line Follower Robot</a:t>
            </a:r>
            <a:endParaRPr lang="en-IN" sz="6000" b="1" dirty="0"/>
          </a:p>
        </p:txBody>
      </p:sp>
    </p:spTree>
    <p:extLst>
      <p:ext uri="{BB962C8B-B14F-4D97-AF65-F5344CB8AC3E}">
        <p14:creationId xmlns:p14="http://schemas.microsoft.com/office/powerpoint/2010/main" val="498600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mr-IN" dirty="0"/>
              <a:t>साहित्य</a:t>
            </a:r>
            <a:r>
              <a:rPr lang="en-US" dirty="0" smtClean="0"/>
              <a:t> </a:t>
            </a:r>
            <a:r>
              <a:rPr lang="mr-IN" dirty="0" smtClean="0"/>
              <a:t>:-</a:t>
            </a:r>
            <a:endParaRPr lang="en-IN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1772816"/>
            <a:ext cx="5580112" cy="4392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67544" y="2132856"/>
            <a:ext cx="4392488" cy="3831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50000"/>
              </a:lnSpc>
            </a:pPr>
            <a:r>
              <a:rPr lang="en-US" dirty="0" smtClean="0"/>
              <a:t>1.Robot body</a:t>
            </a:r>
          </a:p>
          <a:p>
            <a:pPr>
              <a:lnSpc>
                <a:spcPct val="250000"/>
              </a:lnSpc>
            </a:pPr>
            <a:r>
              <a:rPr lang="en-US" dirty="0" smtClean="0"/>
              <a:t>2. 2 Dc Motor</a:t>
            </a:r>
          </a:p>
          <a:p>
            <a:pPr>
              <a:lnSpc>
                <a:spcPct val="250000"/>
              </a:lnSpc>
            </a:pPr>
            <a:r>
              <a:rPr lang="en-US" dirty="0" smtClean="0"/>
              <a:t>3. Castle wheel</a:t>
            </a:r>
          </a:p>
          <a:p>
            <a:pPr>
              <a:lnSpc>
                <a:spcPct val="250000"/>
              </a:lnSpc>
            </a:pPr>
            <a:r>
              <a:rPr lang="en-US" dirty="0" smtClean="0"/>
              <a:t>4. 2 Wheel</a:t>
            </a:r>
          </a:p>
          <a:p>
            <a:pPr>
              <a:lnSpc>
                <a:spcPct val="250000"/>
              </a:lnSpc>
            </a:pPr>
            <a:r>
              <a:rPr lang="en-US" dirty="0" smtClean="0"/>
              <a:t>5. 4 Wire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84766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  <a:endParaRPr lang="en-IN" dirty="0"/>
          </a:p>
        </p:txBody>
      </p:sp>
      <p:pic>
        <p:nvPicPr>
          <p:cNvPr id="1026" name="Picture 2" descr="D:\# DIY Lab Workshop photo #\Line follower Robot\Component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2198307"/>
            <a:ext cx="5413547" cy="3140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11560" y="1700808"/>
            <a:ext cx="2808312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50000"/>
              </a:lnSpc>
            </a:pPr>
            <a:r>
              <a:rPr lang="en-US" dirty="0" smtClean="0"/>
              <a:t>6. </a:t>
            </a:r>
            <a:r>
              <a:rPr lang="en-US" dirty="0" err="1" smtClean="0"/>
              <a:t>Arduino</a:t>
            </a:r>
            <a:r>
              <a:rPr lang="en-US" dirty="0" smtClean="0"/>
              <a:t> Uno board</a:t>
            </a:r>
          </a:p>
          <a:p>
            <a:pPr>
              <a:lnSpc>
                <a:spcPct val="250000"/>
              </a:lnSpc>
            </a:pPr>
            <a:r>
              <a:rPr lang="en-US" dirty="0" smtClean="0"/>
              <a:t>7. IR sensor Module</a:t>
            </a:r>
          </a:p>
          <a:p>
            <a:pPr>
              <a:lnSpc>
                <a:spcPct val="250000"/>
              </a:lnSpc>
            </a:pPr>
            <a:r>
              <a:rPr lang="en-US" dirty="0" smtClean="0"/>
              <a:t>8. L293D Motor Driver</a:t>
            </a:r>
          </a:p>
          <a:p>
            <a:pPr>
              <a:lnSpc>
                <a:spcPct val="250000"/>
              </a:lnSpc>
            </a:pPr>
            <a:r>
              <a:rPr lang="en-US" dirty="0" smtClean="0"/>
              <a:t>9. Connecting wire</a:t>
            </a:r>
          </a:p>
          <a:p>
            <a:pPr>
              <a:lnSpc>
                <a:spcPct val="250000"/>
              </a:lnSpc>
            </a:pPr>
            <a:r>
              <a:rPr lang="en-US" dirty="0" smtClean="0"/>
              <a:t>10. 9V DC battery and Battery Cap</a:t>
            </a:r>
          </a:p>
          <a:p>
            <a:pPr>
              <a:lnSpc>
                <a:spcPct val="250000"/>
              </a:lnSpc>
            </a:pPr>
            <a:r>
              <a:rPr lang="en-US" dirty="0" smtClean="0"/>
              <a:t>11. Nut-Bolt</a:t>
            </a:r>
            <a:endParaRPr lang="en-IN" dirty="0"/>
          </a:p>
        </p:txBody>
      </p:sp>
      <p:sp>
        <p:nvSpPr>
          <p:cNvPr id="6" name="Rectangle 5"/>
          <p:cNvSpPr/>
          <p:nvPr/>
        </p:nvSpPr>
        <p:spPr>
          <a:xfrm>
            <a:off x="323528" y="332656"/>
            <a:ext cx="792088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mr-IN" sz="4400" dirty="0" smtClean="0"/>
              <a:t>साहित्य:-</a:t>
            </a:r>
            <a:endParaRPr lang="en-IN" sz="4400" dirty="0"/>
          </a:p>
        </p:txBody>
      </p:sp>
    </p:spTree>
    <p:extLst>
      <p:ext uri="{BB962C8B-B14F-4D97-AF65-F5344CB8AC3E}">
        <p14:creationId xmlns:p14="http://schemas.microsoft.com/office/powerpoint/2010/main" val="148355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mr-IN" dirty="0" smtClean="0"/>
              <a:t>आकृती:-</a:t>
            </a:r>
            <a:endParaRPr lang="en-IN" dirty="0"/>
          </a:p>
        </p:txBody>
      </p:sp>
      <p:pic>
        <p:nvPicPr>
          <p:cNvPr id="1026" name="Picture 2" descr="D:\# DIY Lab Workshop photo #\Line follower Robot\Circuit digram for line follower robot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052736"/>
            <a:ext cx="8229600" cy="5184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3883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mr-IN" dirty="0" smtClean="0"/>
              <a:t>कृती:-</a:t>
            </a:r>
            <a:endParaRPr lang="en-IN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lvl="0"/>
            <a:r>
              <a:rPr lang="en-IN" dirty="0"/>
              <a:t>सर्व </a:t>
            </a:r>
            <a:r>
              <a:rPr lang="en-IN" dirty="0" err="1"/>
              <a:t>प्रथम</a:t>
            </a:r>
            <a:r>
              <a:rPr lang="en-IN" dirty="0"/>
              <a:t> </a:t>
            </a:r>
            <a:r>
              <a:rPr lang="en-IN" dirty="0" err="1"/>
              <a:t>दोन्ही</a:t>
            </a:r>
            <a:r>
              <a:rPr lang="en-IN" dirty="0"/>
              <a:t> </a:t>
            </a:r>
            <a:r>
              <a:rPr lang="en-IN" dirty="0" err="1"/>
              <a:t>मोटरच्या</a:t>
            </a:r>
            <a:r>
              <a:rPr lang="en-IN" dirty="0"/>
              <a:t> </a:t>
            </a:r>
            <a:r>
              <a:rPr lang="en-IN" dirty="0" err="1"/>
              <a:t>दोन</a:t>
            </a:r>
            <a:r>
              <a:rPr lang="en-IN" dirty="0"/>
              <a:t> </a:t>
            </a:r>
            <a:r>
              <a:rPr lang="en-IN" dirty="0" err="1"/>
              <a:t>टोकांना</a:t>
            </a:r>
            <a:r>
              <a:rPr lang="en-IN" dirty="0"/>
              <a:t> </a:t>
            </a:r>
            <a:r>
              <a:rPr lang="en-IN" dirty="0" err="1"/>
              <a:t>सोल्डेरिंग</a:t>
            </a:r>
            <a:r>
              <a:rPr lang="en-IN" dirty="0"/>
              <a:t> </a:t>
            </a:r>
            <a:r>
              <a:rPr lang="en-IN" dirty="0" err="1"/>
              <a:t>गनचा</a:t>
            </a:r>
            <a:r>
              <a:rPr lang="en-IN" dirty="0"/>
              <a:t> </a:t>
            </a:r>
            <a:r>
              <a:rPr lang="en-IN" dirty="0" err="1"/>
              <a:t>वापर</a:t>
            </a:r>
            <a:r>
              <a:rPr lang="en-IN" dirty="0"/>
              <a:t> </a:t>
            </a:r>
            <a:r>
              <a:rPr lang="en-IN" dirty="0" err="1"/>
              <a:t>करून</a:t>
            </a:r>
            <a:r>
              <a:rPr lang="en-IN" dirty="0"/>
              <a:t> </a:t>
            </a:r>
            <a:r>
              <a:rPr lang="en-IN" dirty="0" err="1"/>
              <a:t>वायर</a:t>
            </a:r>
            <a:r>
              <a:rPr lang="en-IN" dirty="0"/>
              <a:t> </a:t>
            </a:r>
            <a:r>
              <a:rPr lang="en-IN" dirty="0" err="1"/>
              <a:t>जोडून</a:t>
            </a:r>
            <a:r>
              <a:rPr lang="en-IN" dirty="0"/>
              <a:t> </a:t>
            </a:r>
            <a:r>
              <a:rPr lang="en-IN" dirty="0" err="1"/>
              <a:t>घ्या.मग</a:t>
            </a:r>
            <a:r>
              <a:rPr lang="en-IN" dirty="0"/>
              <a:t> </a:t>
            </a:r>
            <a:r>
              <a:rPr lang="en-IN" dirty="0" err="1"/>
              <a:t>त्या</a:t>
            </a:r>
            <a:r>
              <a:rPr lang="en-IN" dirty="0"/>
              <a:t> </a:t>
            </a:r>
            <a:r>
              <a:rPr lang="en-IN" dirty="0" err="1"/>
              <a:t>मोटर</a:t>
            </a:r>
            <a:r>
              <a:rPr lang="en-IN" dirty="0"/>
              <a:t> nut –bolt </a:t>
            </a:r>
            <a:r>
              <a:rPr lang="en-IN" dirty="0" err="1"/>
              <a:t>च्या</a:t>
            </a:r>
            <a:r>
              <a:rPr lang="en-IN" dirty="0"/>
              <a:t> </a:t>
            </a:r>
            <a:r>
              <a:rPr lang="en-IN" dirty="0" err="1"/>
              <a:t>साहायाने</a:t>
            </a:r>
            <a:r>
              <a:rPr lang="en-IN" dirty="0"/>
              <a:t> </a:t>
            </a:r>
            <a:r>
              <a:rPr lang="en-IN" dirty="0" err="1"/>
              <a:t>रोबोट</a:t>
            </a:r>
            <a:r>
              <a:rPr lang="en-IN" dirty="0"/>
              <a:t> </a:t>
            </a:r>
            <a:r>
              <a:rPr lang="en-IN" dirty="0" err="1"/>
              <a:t>च्या</a:t>
            </a:r>
            <a:r>
              <a:rPr lang="en-IN" dirty="0"/>
              <a:t> body </a:t>
            </a:r>
            <a:r>
              <a:rPr lang="en-IN" dirty="0" err="1"/>
              <a:t>ला</a:t>
            </a:r>
            <a:r>
              <a:rPr lang="en-IN" dirty="0"/>
              <a:t> </a:t>
            </a:r>
            <a:r>
              <a:rPr lang="en-IN" dirty="0" err="1"/>
              <a:t>जोडून</a:t>
            </a:r>
            <a:r>
              <a:rPr lang="en-IN" dirty="0"/>
              <a:t> </a:t>
            </a:r>
            <a:r>
              <a:rPr lang="en-IN" dirty="0" err="1"/>
              <a:t>त्याला</a:t>
            </a:r>
            <a:r>
              <a:rPr lang="en-IN" dirty="0"/>
              <a:t> wheel </a:t>
            </a:r>
            <a:r>
              <a:rPr lang="en-IN" dirty="0" err="1"/>
              <a:t>लावून</a:t>
            </a:r>
            <a:r>
              <a:rPr lang="en-IN" dirty="0"/>
              <a:t> </a:t>
            </a:r>
            <a:r>
              <a:rPr lang="en-IN" dirty="0" err="1"/>
              <a:t>घ्या</a:t>
            </a:r>
            <a:r>
              <a:rPr lang="en-IN" dirty="0"/>
              <a:t>.</a:t>
            </a:r>
          </a:p>
          <a:p>
            <a:pPr lvl="0"/>
            <a:r>
              <a:rPr lang="en-IN" dirty="0" err="1"/>
              <a:t>मोटरची</a:t>
            </a:r>
            <a:r>
              <a:rPr lang="en-IN" dirty="0"/>
              <a:t> </a:t>
            </a:r>
            <a:r>
              <a:rPr lang="en-IN" dirty="0" err="1"/>
              <a:t>कोणती</a:t>
            </a:r>
            <a:r>
              <a:rPr lang="en-IN" dirty="0"/>
              <a:t> </a:t>
            </a:r>
            <a:r>
              <a:rPr lang="en-IN" dirty="0" err="1"/>
              <a:t>वायर</a:t>
            </a:r>
            <a:r>
              <a:rPr lang="en-IN" dirty="0"/>
              <a:t> </a:t>
            </a:r>
            <a:r>
              <a:rPr lang="en-IN" dirty="0" err="1"/>
              <a:t>batteryच्या</a:t>
            </a:r>
            <a:r>
              <a:rPr lang="en-IN" dirty="0"/>
              <a:t> positive terminal </a:t>
            </a:r>
            <a:r>
              <a:rPr lang="en-IN" dirty="0" err="1"/>
              <a:t>ला</a:t>
            </a:r>
            <a:r>
              <a:rPr lang="en-IN" dirty="0"/>
              <a:t> </a:t>
            </a:r>
            <a:r>
              <a:rPr lang="en-IN" dirty="0" err="1"/>
              <a:t>लावले</a:t>
            </a:r>
            <a:r>
              <a:rPr lang="en-IN" dirty="0"/>
              <a:t> </a:t>
            </a:r>
            <a:r>
              <a:rPr lang="en-IN" dirty="0" err="1"/>
              <a:t>तर</a:t>
            </a:r>
            <a:r>
              <a:rPr lang="en-IN" dirty="0"/>
              <a:t> wheel </a:t>
            </a:r>
            <a:r>
              <a:rPr lang="en-IN" dirty="0" err="1"/>
              <a:t>पुढे</a:t>
            </a:r>
            <a:r>
              <a:rPr lang="en-IN" dirty="0"/>
              <a:t> </a:t>
            </a:r>
            <a:r>
              <a:rPr lang="en-IN" dirty="0" err="1"/>
              <a:t>जाते</a:t>
            </a:r>
            <a:r>
              <a:rPr lang="en-IN" dirty="0"/>
              <a:t> व </a:t>
            </a:r>
            <a:r>
              <a:rPr lang="en-IN" dirty="0" err="1"/>
              <a:t>कोणती</a:t>
            </a:r>
            <a:r>
              <a:rPr lang="en-IN" dirty="0"/>
              <a:t> </a:t>
            </a:r>
            <a:r>
              <a:rPr lang="en-IN" dirty="0" err="1"/>
              <a:t>वायरमुळे</a:t>
            </a:r>
            <a:r>
              <a:rPr lang="en-IN" dirty="0"/>
              <a:t> wheel </a:t>
            </a:r>
            <a:r>
              <a:rPr lang="en-IN" dirty="0" err="1"/>
              <a:t>पाठीमागे</a:t>
            </a:r>
            <a:r>
              <a:rPr lang="en-IN" dirty="0"/>
              <a:t> </a:t>
            </a:r>
            <a:r>
              <a:rPr lang="en-IN" dirty="0" err="1"/>
              <a:t>येते</a:t>
            </a:r>
            <a:r>
              <a:rPr lang="en-IN" dirty="0"/>
              <a:t> </a:t>
            </a:r>
            <a:r>
              <a:rPr lang="en-IN" dirty="0" err="1"/>
              <a:t>याची</a:t>
            </a:r>
            <a:r>
              <a:rPr lang="en-IN" dirty="0"/>
              <a:t> </a:t>
            </a:r>
            <a:r>
              <a:rPr lang="en-IN" dirty="0" err="1"/>
              <a:t>नोंद</a:t>
            </a:r>
            <a:r>
              <a:rPr lang="en-IN" dirty="0"/>
              <a:t> </a:t>
            </a:r>
            <a:r>
              <a:rPr lang="en-IN" dirty="0" err="1"/>
              <a:t>करणे.तशी</a:t>
            </a:r>
            <a:r>
              <a:rPr lang="en-IN" dirty="0"/>
              <a:t> </a:t>
            </a:r>
            <a:r>
              <a:rPr lang="en-IN" dirty="0" err="1"/>
              <a:t>वायरची</a:t>
            </a:r>
            <a:r>
              <a:rPr lang="en-IN" dirty="0"/>
              <a:t> </a:t>
            </a:r>
            <a:r>
              <a:rPr lang="en-IN" dirty="0" err="1"/>
              <a:t>खुण</a:t>
            </a:r>
            <a:r>
              <a:rPr lang="en-IN" dirty="0"/>
              <a:t> </a:t>
            </a:r>
            <a:r>
              <a:rPr lang="en-IN" dirty="0" err="1"/>
              <a:t>लक्षात</a:t>
            </a:r>
            <a:r>
              <a:rPr lang="en-IN" dirty="0"/>
              <a:t> </a:t>
            </a:r>
            <a:r>
              <a:rPr lang="en-IN" dirty="0" err="1"/>
              <a:t>ठेवा</a:t>
            </a:r>
            <a:r>
              <a:rPr lang="en-IN" dirty="0"/>
              <a:t>.( </a:t>
            </a:r>
            <a:r>
              <a:rPr lang="en-IN" dirty="0" err="1"/>
              <a:t>उदा.red</a:t>
            </a:r>
            <a:r>
              <a:rPr lang="en-IN" dirty="0"/>
              <a:t> </a:t>
            </a:r>
            <a:r>
              <a:rPr lang="en-IN" dirty="0" err="1"/>
              <a:t>वायर</a:t>
            </a:r>
            <a:r>
              <a:rPr lang="en-IN" dirty="0"/>
              <a:t> </a:t>
            </a:r>
            <a:r>
              <a:rPr lang="en-IN" dirty="0" err="1"/>
              <a:t>जर</a:t>
            </a:r>
            <a:r>
              <a:rPr lang="en-IN" dirty="0"/>
              <a:t> </a:t>
            </a:r>
            <a:r>
              <a:rPr lang="en-IN" dirty="0" err="1"/>
              <a:t>मी</a:t>
            </a:r>
            <a:r>
              <a:rPr lang="en-IN" dirty="0"/>
              <a:t> battery </a:t>
            </a:r>
            <a:r>
              <a:rPr lang="en-IN" dirty="0" err="1"/>
              <a:t>च्या</a:t>
            </a:r>
            <a:r>
              <a:rPr lang="en-IN" dirty="0"/>
              <a:t> positive terminal </a:t>
            </a:r>
            <a:r>
              <a:rPr lang="en-IN" dirty="0" err="1"/>
              <a:t>आणि</a:t>
            </a:r>
            <a:r>
              <a:rPr lang="en-IN" dirty="0"/>
              <a:t> black </a:t>
            </a:r>
            <a:r>
              <a:rPr lang="en-IN" dirty="0" err="1"/>
              <a:t>वायर</a:t>
            </a:r>
            <a:r>
              <a:rPr lang="en-IN" dirty="0"/>
              <a:t> battery </a:t>
            </a:r>
            <a:r>
              <a:rPr lang="en-IN" dirty="0" err="1"/>
              <a:t>च्या</a:t>
            </a:r>
            <a:r>
              <a:rPr lang="en-IN" dirty="0"/>
              <a:t> negative terminal </a:t>
            </a:r>
            <a:r>
              <a:rPr lang="en-IN" dirty="0" err="1"/>
              <a:t>ला</a:t>
            </a:r>
            <a:r>
              <a:rPr lang="en-IN" dirty="0"/>
              <a:t> </a:t>
            </a:r>
            <a:r>
              <a:rPr lang="en-IN" dirty="0" err="1"/>
              <a:t>लावली</a:t>
            </a:r>
            <a:r>
              <a:rPr lang="en-IN" dirty="0"/>
              <a:t>, </a:t>
            </a:r>
            <a:r>
              <a:rPr lang="en-IN" dirty="0" err="1"/>
              <a:t>तर</a:t>
            </a:r>
            <a:r>
              <a:rPr lang="en-IN" dirty="0"/>
              <a:t> wheel </a:t>
            </a:r>
            <a:r>
              <a:rPr lang="en-IN" dirty="0" err="1"/>
              <a:t>पुढे</a:t>
            </a:r>
            <a:r>
              <a:rPr lang="en-IN" dirty="0"/>
              <a:t> </a:t>
            </a:r>
            <a:r>
              <a:rPr lang="en-IN" dirty="0" err="1"/>
              <a:t>जाते</a:t>
            </a:r>
            <a:r>
              <a:rPr lang="en-IN" dirty="0"/>
              <a:t>. </a:t>
            </a:r>
            <a:r>
              <a:rPr lang="en-IN" dirty="0" err="1"/>
              <a:t>याचा</a:t>
            </a:r>
            <a:r>
              <a:rPr lang="en-IN" dirty="0"/>
              <a:t> </a:t>
            </a:r>
            <a:r>
              <a:rPr lang="en-IN" dirty="0" err="1"/>
              <a:t>अर्थ</a:t>
            </a:r>
            <a:r>
              <a:rPr lang="en-IN" dirty="0"/>
              <a:t> </a:t>
            </a:r>
            <a:r>
              <a:rPr lang="en-IN" dirty="0" err="1"/>
              <a:t>असा</a:t>
            </a:r>
            <a:r>
              <a:rPr lang="en-IN" dirty="0"/>
              <a:t> </a:t>
            </a:r>
            <a:r>
              <a:rPr lang="en-IN" dirty="0" err="1"/>
              <a:t>कि</a:t>
            </a:r>
            <a:r>
              <a:rPr lang="en-IN" dirty="0"/>
              <a:t> </a:t>
            </a:r>
            <a:r>
              <a:rPr lang="en-IN" dirty="0" err="1"/>
              <a:t>डावीकडील</a:t>
            </a:r>
            <a:r>
              <a:rPr lang="en-IN" dirty="0"/>
              <a:t> motor </a:t>
            </a:r>
            <a:r>
              <a:rPr lang="en-IN" dirty="0" err="1"/>
              <a:t>ची</a:t>
            </a:r>
            <a:r>
              <a:rPr lang="en-IN" dirty="0"/>
              <a:t> red </a:t>
            </a:r>
            <a:r>
              <a:rPr lang="en-IN" dirty="0" err="1"/>
              <a:t>वायर</a:t>
            </a:r>
            <a:r>
              <a:rPr lang="en-IN" dirty="0"/>
              <a:t> </a:t>
            </a:r>
            <a:r>
              <a:rPr lang="en-IN" dirty="0" err="1"/>
              <a:t>हि</a:t>
            </a:r>
            <a:r>
              <a:rPr lang="en-IN" dirty="0"/>
              <a:t> </a:t>
            </a:r>
            <a:r>
              <a:rPr lang="en-IN" dirty="0" err="1"/>
              <a:t>प्रोग्राम</a:t>
            </a:r>
            <a:r>
              <a:rPr lang="en-IN" dirty="0"/>
              <a:t> </a:t>
            </a:r>
            <a:r>
              <a:rPr lang="en-IN" dirty="0" err="1"/>
              <a:t>मध्ये</a:t>
            </a:r>
            <a:r>
              <a:rPr lang="en-IN" dirty="0"/>
              <a:t> </a:t>
            </a:r>
            <a:r>
              <a:rPr lang="en-IN" dirty="0" err="1"/>
              <a:t>सांगितल्याप्रमाणे</a:t>
            </a:r>
            <a:r>
              <a:rPr lang="en-IN" dirty="0"/>
              <a:t> </a:t>
            </a:r>
            <a:r>
              <a:rPr lang="en-IN" dirty="0" err="1"/>
              <a:t>arduino</a:t>
            </a:r>
            <a:r>
              <a:rPr lang="en-IN" dirty="0"/>
              <a:t> </a:t>
            </a:r>
            <a:r>
              <a:rPr lang="en-IN" dirty="0" err="1"/>
              <a:t>uno</a:t>
            </a:r>
            <a:r>
              <a:rPr lang="en-IN" dirty="0"/>
              <a:t> pin.5 </a:t>
            </a:r>
            <a:r>
              <a:rPr lang="en-IN" dirty="0" err="1"/>
              <a:t>आणि</a:t>
            </a:r>
            <a:r>
              <a:rPr lang="en-IN" dirty="0"/>
              <a:t> black </a:t>
            </a:r>
            <a:r>
              <a:rPr lang="en-IN" dirty="0" err="1"/>
              <a:t>वायर</a:t>
            </a:r>
            <a:r>
              <a:rPr lang="en-IN" dirty="0"/>
              <a:t>  </a:t>
            </a:r>
            <a:r>
              <a:rPr lang="en-IN" dirty="0" err="1"/>
              <a:t>arduino</a:t>
            </a:r>
            <a:r>
              <a:rPr lang="en-IN" dirty="0"/>
              <a:t> </a:t>
            </a:r>
            <a:r>
              <a:rPr lang="en-IN" dirty="0" err="1"/>
              <a:t>uno</a:t>
            </a:r>
            <a:r>
              <a:rPr lang="en-IN" dirty="0"/>
              <a:t> pin.6 </a:t>
            </a:r>
            <a:r>
              <a:rPr lang="en-IN" dirty="0" err="1"/>
              <a:t>ला</a:t>
            </a:r>
            <a:r>
              <a:rPr lang="en-IN" dirty="0"/>
              <a:t> </a:t>
            </a:r>
            <a:r>
              <a:rPr lang="en-IN" dirty="0" err="1"/>
              <a:t>जोडणे</a:t>
            </a:r>
            <a:r>
              <a:rPr lang="en-IN" dirty="0"/>
              <a:t>. </a:t>
            </a:r>
            <a:r>
              <a:rPr lang="en-IN" dirty="0" err="1"/>
              <a:t>तसेच</a:t>
            </a:r>
            <a:r>
              <a:rPr lang="en-IN" dirty="0"/>
              <a:t> </a:t>
            </a:r>
            <a:r>
              <a:rPr lang="en-IN" dirty="0" err="1"/>
              <a:t>उजवीकडील</a:t>
            </a:r>
            <a:r>
              <a:rPr lang="en-IN" dirty="0"/>
              <a:t> </a:t>
            </a:r>
            <a:r>
              <a:rPr lang="en-IN" dirty="0" err="1"/>
              <a:t>मोटरची</a:t>
            </a:r>
            <a:r>
              <a:rPr lang="en-IN" dirty="0"/>
              <a:t> red </a:t>
            </a:r>
            <a:r>
              <a:rPr lang="en-IN" dirty="0" err="1"/>
              <a:t>वायर</a:t>
            </a:r>
            <a:r>
              <a:rPr lang="en-IN" dirty="0"/>
              <a:t> </a:t>
            </a:r>
            <a:r>
              <a:rPr lang="en-IN" dirty="0" err="1"/>
              <a:t>arduino</a:t>
            </a:r>
            <a:r>
              <a:rPr lang="en-IN" dirty="0"/>
              <a:t> </a:t>
            </a:r>
            <a:r>
              <a:rPr lang="en-IN" dirty="0" err="1"/>
              <a:t>uno</a:t>
            </a:r>
            <a:r>
              <a:rPr lang="en-IN" dirty="0"/>
              <a:t> pin.10  </a:t>
            </a:r>
            <a:r>
              <a:rPr lang="en-IN" dirty="0" err="1"/>
              <a:t>आणि</a:t>
            </a:r>
            <a:r>
              <a:rPr lang="en-IN" dirty="0"/>
              <a:t> black </a:t>
            </a:r>
            <a:r>
              <a:rPr lang="en-IN" dirty="0" err="1"/>
              <a:t>वायर</a:t>
            </a:r>
            <a:r>
              <a:rPr lang="en-IN" dirty="0"/>
              <a:t> </a:t>
            </a:r>
            <a:r>
              <a:rPr lang="en-IN" dirty="0" err="1"/>
              <a:t>arduino</a:t>
            </a:r>
            <a:r>
              <a:rPr lang="en-IN" dirty="0"/>
              <a:t> </a:t>
            </a:r>
            <a:r>
              <a:rPr lang="en-IN" dirty="0" err="1"/>
              <a:t>uno</a:t>
            </a:r>
            <a:r>
              <a:rPr lang="en-IN" dirty="0"/>
              <a:t> pin.11 </a:t>
            </a:r>
            <a:r>
              <a:rPr lang="en-IN" dirty="0" err="1"/>
              <a:t>ला</a:t>
            </a:r>
            <a:r>
              <a:rPr lang="en-IN" dirty="0"/>
              <a:t> </a:t>
            </a:r>
            <a:r>
              <a:rPr lang="en-IN" dirty="0" err="1"/>
              <a:t>जोडणे.पण</a:t>
            </a:r>
            <a:r>
              <a:rPr lang="en-IN" dirty="0"/>
              <a:t> </a:t>
            </a:r>
            <a:r>
              <a:rPr lang="en-IN" dirty="0" err="1"/>
              <a:t>येथे</a:t>
            </a:r>
            <a:r>
              <a:rPr lang="en-IN" dirty="0"/>
              <a:t> </a:t>
            </a:r>
            <a:r>
              <a:rPr lang="en-IN" dirty="0" err="1"/>
              <a:t>arduino</a:t>
            </a:r>
            <a:r>
              <a:rPr lang="en-IN" dirty="0"/>
              <a:t> </a:t>
            </a:r>
            <a:r>
              <a:rPr lang="en-IN" dirty="0" err="1"/>
              <a:t>uno</a:t>
            </a:r>
            <a:r>
              <a:rPr lang="en-IN" dirty="0"/>
              <a:t> </a:t>
            </a:r>
            <a:r>
              <a:rPr lang="en-IN" dirty="0" err="1"/>
              <a:t>आणि</a:t>
            </a:r>
            <a:r>
              <a:rPr lang="en-IN" dirty="0"/>
              <a:t> </a:t>
            </a:r>
            <a:r>
              <a:rPr lang="en-IN" dirty="0" err="1"/>
              <a:t>मोटरच्या</a:t>
            </a:r>
            <a:r>
              <a:rPr lang="en-IN" dirty="0"/>
              <a:t> </a:t>
            </a:r>
            <a:r>
              <a:rPr lang="en-IN" dirty="0" err="1"/>
              <a:t>मध्ये</a:t>
            </a:r>
            <a:r>
              <a:rPr lang="en-IN" dirty="0"/>
              <a:t> </a:t>
            </a:r>
            <a:r>
              <a:rPr lang="en-IN" dirty="0" err="1"/>
              <a:t>मोटर</a:t>
            </a:r>
            <a:r>
              <a:rPr lang="en-IN" dirty="0"/>
              <a:t> driver </a:t>
            </a:r>
            <a:r>
              <a:rPr lang="en-IN" dirty="0" err="1"/>
              <a:t>पुढीलप्रमाणे</a:t>
            </a:r>
            <a:r>
              <a:rPr lang="en-IN" dirty="0"/>
              <a:t> </a:t>
            </a:r>
            <a:r>
              <a:rPr lang="en-IN" dirty="0" err="1"/>
              <a:t>जोडणे</a:t>
            </a:r>
            <a:r>
              <a:rPr lang="en-IN" dirty="0"/>
              <a:t>. </a:t>
            </a:r>
            <a:r>
              <a:rPr lang="en-IN" dirty="0" err="1"/>
              <a:t>डावीकडील</a:t>
            </a:r>
            <a:r>
              <a:rPr lang="en-IN" dirty="0"/>
              <a:t> motor </a:t>
            </a:r>
            <a:r>
              <a:rPr lang="en-IN" dirty="0" err="1"/>
              <a:t>म्हणजेच</a:t>
            </a:r>
            <a:r>
              <a:rPr lang="en-IN" dirty="0"/>
              <a:t> </a:t>
            </a:r>
            <a:r>
              <a:rPr lang="en-IN" dirty="0" err="1"/>
              <a:t>arduino</a:t>
            </a:r>
            <a:r>
              <a:rPr lang="en-IN" dirty="0"/>
              <a:t> </a:t>
            </a:r>
            <a:r>
              <a:rPr lang="en-IN" dirty="0" err="1"/>
              <a:t>uno</a:t>
            </a:r>
            <a:r>
              <a:rPr lang="en-IN" dirty="0"/>
              <a:t> pin.5, </a:t>
            </a:r>
            <a:r>
              <a:rPr lang="en-IN" dirty="0" err="1"/>
              <a:t>arduino</a:t>
            </a:r>
            <a:r>
              <a:rPr lang="en-IN" dirty="0"/>
              <a:t> </a:t>
            </a:r>
            <a:r>
              <a:rPr lang="en-IN" dirty="0" err="1"/>
              <a:t>uno</a:t>
            </a:r>
            <a:r>
              <a:rPr lang="en-IN" dirty="0"/>
              <a:t> pin.6 </a:t>
            </a:r>
            <a:r>
              <a:rPr lang="en-IN" dirty="0" err="1"/>
              <a:t>हे</a:t>
            </a:r>
            <a:r>
              <a:rPr lang="en-IN" dirty="0"/>
              <a:t> </a:t>
            </a:r>
            <a:r>
              <a:rPr lang="en-IN" dirty="0" err="1"/>
              <a:t>मोटर</a:t>
            </a:r>
            <a:r>
              <a:rPr lang="en-IN" dirty="0"/>
              <a:t> driver </a:t>
            </a:r>
            <a:r>
              <a:rPr lang="en-IN" dirty="0" err="1"/>
              <a:t>च्या</a:t>
            </a:r>
            <a:r>
              <a:rPr lang="en-IN" dirty="0"/>
              <a:t> pin </a:t>
            </a:r>
            <a:r>
              <a:rPr lang="en-IN" dirty="0" smtClean="0"/>
              <a:t>no.M1,M2 </a:t>
            </a:r>
            <a:r>
              <a:rPr lang="en-IN" dirty="0" err="1"/>
              <a:t>जोडा</a:t>
            </a:r>
            <a:r>
              <a:rPr lang="en-IN" dirty="0"/>
              <a:t>. </a:t>
            </a:r>
            <a:r>
              <a:rPr lang="en-IN" dirty="0" err="1"/>
              <a:t>तसेच</a:t>
            </a:r>
            <a:r>
              <a:rPr lang="en-IN" dirty="0"/>
              <a:t> </a:t>
            </a:r>
            <a:r>
              <a:rPr lang="en-IN" dirty="0" err="1"/>
              <a:t>उजवीकडील</a:t>
            </a:r>
            <a:r>
              <a:rPr lang="en-IN" dirty="0"/>
              <a:t> motor </a:t>
            </a:r>
            <a:r>
              <a:rPr lang="en-IN" dirty="0" err="1"/>
              <a:t>म्हणजेच</a:t>
            </a:r>
            <a:r>
              <a:rPr lang="en-IN" dirty="0"/>
              <a:t> </a:t>
            </a:r>
            <a:r>
              <a:rPr lang="en-IN" dirty="0" err="1"/>
              <a:t>arduino</a:t>
            </a:r>
            <a:r>
              <a:rPr lang="en-IN" dirty="0"/>
              <a:t> </a:t>
            </a:r>
            <a:r>
              <a:rPr lang="en-IN" dirty="0" err="1"/>
              <a:t>uno</a:t>
            </a:r>
            <a:r>
              <a:rPr lang="en-IN" dirty="0"/>
              <a:t> pin.10 ,</a:t>
            </a:r>
            <a:r>
              <a:rPr lang="en-IN" dirty="0" err="1"/>
              <a:t>arduino</a:t>
            </a:r>
            <a:r>
              <a:rPr lang="en-IN" dirty="0"/>
              <a:t> </a:t>
            </a:r>
            <a:r>
              <a:rPr lang="en-IN" dirty="0" err="1"/>
              <a:t>uno</a:t>
            </a:r>
            <a:r>
              <a:rPr lang="en-IN" dirty="0"/>
              <a:t> pin.11 </a:t>
            </a:r>
            <a:r>
              <a:rPr lang="en-IN" dirty="0" err="1"/>
              <a:t>हे</a:t>
            </a:r>
            <a:r>
              <a:rPr lang="en-IN" dirty="0"/>
              <a:t> </a:t>
            </a:r>
            <a:r>
              <a:rPr lang="en-IN" dirty="0" err="1"/>
              <a:t>मोटर</a:t>
            </a:r>
            <a:r>
              <a:rPr lang="en-IN" dirty="0"/>
              <a:t> driver </a:t>
            </a:r>
            <a:r>
              <a:rPr lang="en-IN" dirty="0" err="1"/>
              <a:t>च्या</a:t>
            </a:r>
            <a:r>
              <a:rPr lang="en-IN" dirty="0"/>
              <a:t> pin no. </a:t>
            </a:r>
            <a:r>
              <a:rPr lang="en-IN" dirty="0" smtClean="0"/>
              <a:t>M3,M4 </a:t>
            </a:r>
            <a:r>
              <a:rPr lang="en-IN" dirty="0" err="1"/>
              <a:t>जोडा</a:t>
            </a:r>
            <a:r>
              <a:rPr lang="en-IN" dirty="0"/>
              <a:t>.</a:t>
            </a:r>
          </a:p>
          <a:p>
            <a:pPr lvl="0"/>
            <a:r>
              <a:rPr lang="en-IN" dirty="0" err="1"/>
              <a:t>आता</a:t>
            </a:r>
            <a:r>
              <a:rPr lang="en-IN" dirty="0"/>
              <a:t> IR sensor </a:t>
            </a:r>
            <a:r>
              <a:rPr lang="en-IN" dirty="0" err="1"/>
              <a:t>arduino</a:t>
            </a:r>
            <a:r>
              <a:rPr lang="en-IN" dirty="0"/>
              <a:t> </a:t>
            </a:r>
            <a:r>
              <a:rPr lang="en-IN" dirty="0" err="1"/>
              <a:t>uno</a:t>
            </a:r>
            <a:r>
              <a:rPr lang="en-IN" dirty="0"/>
              <a:t> </a:t>
            </a:r>
            <a:r>
              <a:rPr lang="en-IN" dirty="0" err="1"/>
              <a:t>बोर्ड</a:t>
            </a:r>
            <a:r>
              <a:rPr lang="en-IN" dirty="0"/>
              <a:t> </a:t>
            </a:r>
            <a:r>
              <a:rPr lang="en-IN" dirty="0" err="1"/>
              <a:t>ला</a:t>
            </a:r>
            <a:r>
              <a:rPr lang="en-IN" dirty="0"/>
              <a:t> </a:t>
            </a:r>
            <a:r>
              <a:rPr lang="en-IN" dirty="0" err="1"/>
              <a:t>पुढील</a:t>
            </a:r>
            <a:r>
              <a:rPr lang="en-IN" dirty="0"/>
              <a:t> </a:t>
            </a:r>
            <a:r>
              <a:rPr lang="en-IN" dirty="0" err="1"/>
              <a:t>प्रमाणे</a:t>
            </a:r>
            <a:r>
              <a:rPr lang="en-IN" dirty="0"/>
              <a:t> </a:t>
            </a:r>
            <a:r>
              <a:rPr lang="en-IN" dirty="0" err="1"/>
              <a:t>जोडून</a:t>
            </a:r>
            <a:r>
              <a:rPr lang="en-IN" dirty="0"/>
              <a:t> </a:t>
            </a:r>
            <a:r>
              <a:rPr lang="en-IN" dirty="0" err="1"/>
              <a:t>घ्या</a:t>
            </a:r>
            <a:r>
              <a:rPr lang="en-IN" dirty="0"/>
              <a:t>. </a:t>
            </a:r>
            <a:r>
              <a:rPr lang="en-IN" dirty="0" err="1"/>
              <a:t>जसे</a:t>
            </a:r>
            <a:r>
              <a:rPr lang="en-IN" dirty="0"/>
              <a:t> </a:t>
            </a:r>
            <a:r>
              <a:rPr lang="en-IN" dirty="0" err="1"/>
              <a:t>कि</a:t>
            </a:r>
            <a:r>
              <a:rPr lang="en-IN" dirty="0"/>
              <a:t> IR sensor </a:t>
            </a:r>
            <a:r>
              <a:rPr lang="en-IN" dirty="0" err="1"/>
              <a:t>ची</a:t>
            </a:r>
            <a:r>
              <a:rPr lang="en-IN" dirty="0"/>
              <a:t> </a:t>
            </a:r>
            <a:r>
              <a:rPr lang="en-IN" dirty="0" err="1"/>
              <a:t>vcc</a:t>
            </a:r>
            <a:r>
              <a:rPr lang="en-IN" dirty="0"/>
              <a:t> </a:t>
            </a:r>
            <a:r>
              <a:rPr lang="en-IN" dirty="0" err="1"/>
              <a:t>आणि</a:t>
            </a:r>
            <a:r>
              <a:rPr lang="en-IN" dirty="0"/>
              <a:t> GND </a:t>
            </a:r>
            <a:r>
              <a:rPr lang="en-IN" dirty="0" err="1"/>
              <a:t>arduino</a:t>
            </a:r>
            <a:r>
              <a:rPr lang="en-IN" dirty="0"/>
              <a:t> </a:t>
            </a:r>
            <a:r>
              <a:rPr lang="en-IN" dirty="0" err="1"/>
              <a:t>uno</a:t>
            </a:r>
            <a:r>
              <a:rPr lang="en-IN" dirty="0"/>
              <a:t> board </a:t>
            </a:r>
            <a:r>
              <a:rPr lang="en-IN" dirty="0" err="1"/>
              <a:t>च्या</a:t>
            </a:r>
            <a:r>
              <a:rPr lang="en-IN" dirty="0"/>
              <a:t> 5V </a:t>
            </a:r>
            <a:r>
              <a:rPr lang="en-IN" dirty="0" err="1"/>
              <a:t>ला</a:t>
            </a:r>
            <a:r>
              <a:rPr lang="en-IN" dirty="0"/>
              <a:t> व GND </a:t>
            </a:r>
            <a:r>
              <a:rPr lang="en-IN" dirty="0" err="1"/>
              <a:t>ला</a:t>
            </a:r>
            <a:r>
              <a:rPr lang="en-IN" dirty="0"/>
              <a:t> </a:t>
            </a:r>
            <a:r>
              <a:rPr lang="en-IN" dirty="0" err="1"/>
              <a:t>जोडून</a:t>
            </a:r>
            <a:r>
              <a:rPr lang="en-IN" dirty="0"/>
              <a:t> </a:t>
            </a:r>
            <a:r>
              <a:rPr lang="en-IN" dirty="0" err="1"/>
              <a:t>घ्या.तसेच</a:t>
            </a:r>
            <a:r>
              <a:rPr lang="en-IN" dirty="0"/>
              <a:t> OUT terminal </a:t>
            </a:r>
            <a:r>
              <a:rPr lang="en-IN" dirty="0" err="1"/>
              <a:t>arduino</a:t>
            </a:r>
            <a:r>
              <a:rPr lang="en-IN" dirty="0"/>
              <a:t> </a:t>
            </a:r>
            <a:r>
              <a:rPr lang="en-IN" dirty="0" err="1"/>
              <a:t>uno</a:t>
            </a:r>
            <a:r>
              <a:rPr lang="en-IN" dirty="0"/>
              <a:t> </a:t>
            </a:r>
            <a:r>
              <a:rPr lang="en-IN" dirty="0" err="1"/>
              <a:t>च्या</a:t>
            </a:r>
            <a:r>
              <a:rPr lang="en-IN" dirty="0"/>
              <a:t> pin no. 2 </a:t>
            </a:r>
            <a:r>
              <a:rPr lang="en-IN" dirty="0" err="1"/>
              <a:t>ला</a:t>
            </a:r>
            <a:r>
              <a:rPr lang="en-IN" dirty="0"/>
              <a:t> </a:t>
            </a:r>
            <a:r>
              <a:rPr lang="en-IN" dirty="0" err="1"/>
              <a:t>जोडून</a:t>
            </a:r>
            <a:r>
              <a:rPr lang="en-IN" dirty="0"/>
              <a:t> </a:t>
            </a:r>
            <a:r>
              <a:rPr lang="en-IN" dirty="0" err="1"/>
              <a:t>घ्या</a:t>
            </a:r>
            <a:r>
              <a:rPr lang="en-IN" dirty="0"/>
              <a:t>.</a:t>
            </a:r>
          </a:p>
          <a:p>
            <a:pPr lvl="0"/>
            <a:r>
              <a:rPr lang="en-IN" dirty="0" err="1"/>
              <a:t>खालील</a:t>
            </a:r>
            <a:r>
              <a:rPr lang="en-IN" dirty="0"/>
              <a:t> </a:t>
            </a:r>
            <a:r>
              <a:rPr lang="en-IN" dirty="0" err="1"/>
              <a:t>प्रोग्राम</a:t>
            </a:r>
            <a:r>
              <a:rPr lang="en-IN" dirty="0"/>
              <a:t> </a:t>
            </a:r>
            <a:r>
              <a:rPr lang="en-IN" dirty="0" err="1"/>
              <a:t>arduino</a:t>
            </a:r>
            <a:r>
              <a:rPr lang="en-IN" dirty="0"/>
              <a:t> software </a:t>
            </a:r>
            <a:r>
              <a:rPr lang="en-IN" dirty="0" err="1"/>
              <a:t>मध्ये</a:t>
            </a:r>
            <a:r>
              <a:rPr lang="en-IN" dirty="0"/>
              <a:t> </a:t>
            </a:r>
            <a:r>
              <a:rPr lang="en-IN" dirty="0" err="1"/>
              <a:t>घेऊन</a:t>
            </a:r>
            <a:r>
              <a:rPr lang="en-IN" dirty="0"/>
              <a:t> </a:t>
            </a:r>
            <a:r>
              <a:rPr lang="en-IN" dirty="0" err="1"/>
              <a:t>तो</a:t>
            </a:r>
            <a:r>
              <a:rPr lang="en-IN" dirty="0"/>
              <a:t> </a:t>
            </a:r>
            <a:r>
              <a:rPr lang="en-IN" dirty="0" err="1"/>
              <a:t>प्रोग्राम</a:t>
            </a:r>
            <a:r>
              <a:rPr lang="en-IN" dirty="0"/>
              <a:t> </a:t>
            </a:r>
            <a:r>
              <a:rPr lang="en-IN" dirty="0" err="1"/>
              <a:t>arduino</a:t>
            </a:r>
            <a:r>
              <a:rPr lang="en-IN" dirty="0"/>
              <a:t> </a:t>
            </a:r>
            <a:r>
              <a:rPr lang="en-IN" dirty="0" err="1"/>
              <a:t>uno</a:t>
            </a:r>
            <a:r>
              <a:rPr lang="en-IN" dirty="0"/>
              <a:t> board </a:t>
            </a:r>
            <a:r>
              <a:rPr lang="en-IN" dirty="0" err="1"/>
              <a:t>मध्ये</a:t>
            </a:r>
            <a:r>
              <a:rPr lang="en-IN" dirty="0"/>
              <a:t> </a:t>
            </a:r>
            <a:r>
              <a:rPr lang="en-IN" dirty="0" err="1"/>
              <a:t>अपलोड</a:t>
            </a:r>
            <a:r>
              <a:rPr lang="en-IN" dirty="0"/>
              <a:t> </a:t>
            </a:r>
            <a:r>
              <a:rPr lang="en-IN" dirty="0" err="1"/>
              <a:t>करून</a:t>
            </a:r>
            <a:r>
              <a:rPr lang="en-IN" dirty="0"/>
              <a:t> </a:t>
            </a:r>
            <a:r>
              <a:rPr lang="en-IN" dirty="0" err="1"/>
              <a:t>घ्यावा</a:t>
            </a:r>
            <a:r>
              <a:rPr lang="en-IN" dirty="0"/>
              <a:t>. व </a:t>
            </a:r>
            <a:r>
              <a:rPr lang="en-IN" dirty="0" err="1"/>
              <a:t>टेस्टिंग</a:t>
            </a:r>
            <a:r>
              <a:rPr lang="en-IN" dirty="0"/>
              <a:t> </a:t>
            </a:r>
            <a:r>
              <a:rPr lang="en-IN" dirty="0" err="1"/>
              <a:t>करावे</a:t>
            </a:r>
            <a:r>
              <a:rPr lang="en-IN" dirty="0"/>
              <a:t>. 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90009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mr-IN" dirty="0" smtClean="0"/>
              <a:t>प्रयोगाची जोडणी:- </a:t>
            </a:r>
            <a:endParaRPr lang="en-IN" dirty="0"/>
          </a:p>
        </p:txBody>
      </p:sp>
      <p:pic>
        <p:nvPicPr>
          <p:cNvPr id="3074" name="Picture 2" descr="D:\# DIY Lab Workshop photo #\Line follower Robot\DSC03086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6682" y="1268760"/>
            <a:ext cx="3665381" cy="5112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D:\# DIY Lab Workshop photo #\Line follower Robot\DSC03088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268760"/>
            <a:ext cx="5172414" cy="5112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4770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mr-IN" sz="5400" dirty="0" smtClean="0"/>
              <a:t>Thank You</a:t>
            </a:r>
            <a:endParaRPr lang="en-IN" sz="5400" dirty="0"/>
          </a:p>
        </p:txBody>
      </p:sp>
    </p:spTree>
    <p:extLst>
      <p:ext uri="{BB962C8B-B14F-4D97-AF65-F5344CB8AC3E}">
        <p14:creationId xmlns:p14="http://schemas.microsoft.com/office/powerpoint/2010/main" val="561415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297</Words>
  <Application>Microsoft Office PowerPoint</Application>
  <PresentationFormat>On-screen Show (4:3)</PresentationFormat>
  <Paragraphs>23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 Line Follower Robot</vt:lpstr>
      <vt:lpstr>साहित्य :-</vt:lpstr>
      <vt:lpstr> </vt:lpstr>
      <vt:lpstr>आकृती:-</vt:lpstr>
      <vt:lpstr>कृती:-</vt:lpstr>
      <vt:lpstr>प्रयोगाची जोडणी:- 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10</cp:revision>
  <dcterms:created xsi:type="dcterms:W3CDTF">2018-04-03T11:32:29Z</dcterms:created>
  <dcterms:modified xsi:type="dcterms:W3CDTF">2018-04-19T12:25:50Z</dcterms:modified>
</cp:coreProperties>
</file>