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A737-E0B0-4CB7-8FD5-BE7E8FCE406A}" type="datetimeFigureOut">
              <a:rPr lang="en-IN" smtClean="0"/>
              <a:t>05-10-2018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BE7D-F319-4B8B-BF50-FCB996E2F8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508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A737-E0B0-4CB7-8FD5-BE7E8FCE406A}" type="datetimeFigureOut">
              <a:rPr lang="en-IN" smtClean="0"/>
              <a:t>05-10-2018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BE7D-F319-4B8B-BF50-FCB996E2F8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451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A737-E0B0-4CB7-8FD5-BE7E8FCE406A}" type="datetimeFigureOut">
              <a:rPr lang="en-IN" smtClean="0"/>
              <a:t>05-10-2018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BE7D-F319-4B8B-BF50-FCB996E2F8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420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A737-E0B0-4CB7-8FD5-BE7E8FCE406A}" type="datetimeFigureOut">
              <a:rPr lang="en-IN" smtClean="0"/>
              <a:t>05-10-2018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BE7D-F319-4B8B-BF50-FCB996E2F8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6810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A737-E0B0-4CB7-8FD5-BE7E8FCE406A}" type="datetimeFigureOut">
              <a:rPr lang="en-IN" smtClean="0"/>
              <a:t>05-10-2018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BE7D-F319-4B8B-BF50-FCB996E2F8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407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A737-E0B0-4CB7-8FD5-BE7E8FCE406A}" type="datetimeFigureOut">
              <a:rPr lang="en-IN" smtClean="0"/>
              <a:t>05-10-2018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BE7D-F319-4B8B-BF50-FCB996E2F8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109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A737-E0B0-4CB7-8FD5-BE7E8FCE406A}" type="datetimeFigureOut">
              <a:rPr lang="en-IN" smtClean="0"/>
              <a:t>05-10-2018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BE7D-F319-4B8B-BF50-FCB996E2F8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6024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A737-E0B0-4CB7-8FD5-BE7E8FCE406A}" type="datetimeFigureOut">
              <a:rPr lang="en-IN" smtClean="0"/>
              <a:t>05-10-2018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BE7D-F319-4B8B-BF50-FCB996E2F8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46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A737-E0B0-4CB7-8FD5-BE7E8FCE406A}" type="datetimeFigureOut">
              <a:rPr lang="en-IN" smtClean="0"/>
              <a:t>05-10-2018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BE7D-F319-4B8B-BF50-FCB996E2F8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136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A737-E0B0-4CB7-8FD5-BE7E8FCE406A}" type="datetimeFigureOut">
              <a:rPr lang="en-IN" smtClean="0"/>
              <a:t>05-10-2018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BE7D-F319-4B8B-BF50-FCB996E2F8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737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A737-E0B0-4CB7-8FD5-BE7E8FCE406A}" type="datetimeFigureOut">
              <a:rPr lang="en-IN" smtClean="0"/>
              <a:t>05-10-2018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BE7D-F319-4B8B-BF50-FCB996E2F8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7203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AA737-E0B0-4CB7-8FD5-BE7E8FCE406A}" type="datetimeFigureOut">
              <a:rPr lang="en-IN" smtClean="0"/>
              <a:t>05-10-2018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BBE7D-F319-4B8B-BF50-FCB996E2F8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324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engineeringprojects.com/2018/03/introduction-to-microcontrollers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Arduino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mr-IN" dirty="0" smtClean="0">
                <a:solidFill>
                  <a:srgbClr val="0070C0"/>
                </a:solidFill>
              </a:rPr>
              <a:t>म्हणजे काय?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3304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Arduino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 err="1">
                <a:solidFill>
                  <a:prstClr val="black"/>
                </a:solidFill>
              </a:rPr>
              <a:t>Arduino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mr-IN" sz="2000" dirty="0">
                <a:solidFill>
                  <a:prstClr val="black"/>
                </a:solidFill>
              </a:rPr>
              <a:t>हा एक </a:t>
            </a:r>
            <a:r>
              <a:rPr lang="en-US" sz="2000" dirty="0">
                <a:solidFill>
                  <a:prstClr val="black"/>
                </a:solidFill>
              </a:rPr>
              <a:t>open source electronics platform </a:t>
            </a:r>
            <a:r>
              <a:rPr lang="mr-IN" sz="2000" dirty="0">
                <a:solidFill>
                  <a:prstClr val="black"/>
                </a:solidFill>
              </a:rPr>
              <a:t>आहे जो की साध्या वापरात येणाऱ्या software आणि hardwareवर आधारित आहे.</a:t>
            </a:r>
          </a:p>
          <a:p>
            <a:pPr lvl="0"/>
            <a:endParaRPr lang="mr-IN" sz="2000" dirty="0">
              <a:solidFill>
                <a:prstClr val="black"/>
              </a:solidFill>
            </a:endParaRPr>
          </a:p>
          <a:p>
            <a:pPr lvl="0"/>
            <a:r>
              <a:rPr lang="en-US" sz="2000" dirty="0" err="1">
                <a:solidFill>
                  <a:prstClr val="black"/>
                </a:solidFill>
              </a:rPr>
              <a:t>Arduino</a:t>
            </a:r>
            <a:r>
              <a:rPr lang="mr-IN" sz="2000" dirty="0">
                <a:solidFill>
                  <a:prstClr val="black"/>
                </a:solidFill>
              </a:rPr>
              <a:t> Board हा एक छोटासा CPU आहे ज्यामध्ये एक चिप लावलेली असते. त्या चिपला आपण microcontroller असे म्हणतो.</a:t>
            </a:r>
          </a:p>
          <a:p>
            <a:pPr lvl="0"/>
            <a:endParaRPr lang="mr-IN" sz="2000" dirty="0">
              <a:solidFill>
                <a:prstClr val="black"/>
              </a:solidFill>
            </a:endParaRPr>
          </a:p>
          <a:p>
            <a:pPr lvl="0"/>
            <a:r>
              <a:rPr lang="mr-IN" sz="2000" dirty="0">
                <a:solidFill>
                  <a:prstClr val="black"/>
                </a:solidFill>
              </a:rPr>
              <a:t>या चिपमध्ये आपण program upload करून त्याच्या pinsला आपण हवे तसे inputs(eg.sensors) आणि </a:t>
            </a:r>
            <a:r>
              <a:rPr lang="en-US" sz="2000" dirty="0">
                <a:solidFill>
                  <a:prstClr val="black"/>
                </a:solidFill>
              </a:rPr>
              <a:t>outputs</a:t>
            </a:r>
            <a:r>
              <a:rPr lang="mr-IN" sz="2000" dirty="0">
                <a:solidFill>
                  <a:prstClr val="black"/>
                </a:solidFill>
              </a:rPr>
              <a:t>(eg.motors)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mr-IN" sz="2000" dirty="0">
                <a:solidFill>
                  <a:prstClr val="black"/>
                </a:solidFill>
              </a:rPr>
              <a:t>देऊ शकतो.</a:t>
            </a:r>
          </a:p>
          <a:p>
            <a:pPr lvl="0"/>
            <a:endParaRPr lang="mr-IN" sz="2000" dirty="0">
              <a:solidFill>
                <a:prstClr val="black"/>
              </a:solidFill>
            </a:endParaRPr>
          </a:p>
          <a:p>
            <a:pPr lvl="0"/>
            <a:r>
              <a:rPr lang="en-US" sz="2000" dirty="0" err="1">
                <a:solidFill>
                  <a:prstClr val="black"/>
                </a:solidFill>
              </a:rPr>
              <a:t>Arduino</a:t>
            </a:r>
            <a:r>
              <a:rPr lang="mr-IN" sz="2000" dirty="0">
                <a:solidFill>
                  <a:prstClr val="black"/>
                </a:solidFill>
              </a:rPr>
              <a:t>ला आपण हवे ते device लावू शकतो आणि आपला project बनवू शकतो.</a:t>
            </a:r>
            <a:endParaRPr lang="en-IN" sz="2000" dirty="0">
              <a:solidFill>
                <a:prstClr val="black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9747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Arduino</a:t>
            </a:r>
            <a:r>
              <a:rPr lang="mr-IN" dirty="0" smtClean="0">
                <a:solidFill>
                  <a:srgbClr val="0070C0"/>
                </a:solidFill>
              </a:rPr>
              <a:t> चे प्रकार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 err="1">
                <a:solidFill>
                  <a:prstClr val="black"/>
                </a:solidFill>
              </a:rPr>
              <a:t>Arduino</a:t>
            </a:r>
            <a:r>
              <a:rPr lang="mr-IN" sz="2000" dirty="0">
                <a:solidFill>
                  <a:prstClr val="black"/>
                </a:solidFill>
              </a:rPr>
              <a:t> Uno</a:t>
            </a:r>
          </a:p>
          <a:p>
            <a:pPr lvl="0"/>
            <a:r>
              <a:rPr lang="en-US" sz="2000" dirty="0" err="1">
                <a:solidFill>
                  <a:prstClr val="black"/>
                </a:solidFill>
              </a:rPr>
              <a:t>Arduino</a:t>
            </a:r>
            <a:r>
              <a:rPr lang="mr-IN" sz="2000" dirty="0">
                <a:solidFill>
                  <a:prstClr val="black"/>
                </a:solidFill>
              </a:rPr>
              <a:t> </a:t>
            </a:r>
            <a:r>
              <a:rPr lang="mr-IN" sz="2000" dirty="0" smtClean="0">
                <a:solidFill>
                  <a:prstClr val="black"/>
                </a:solidFill>
              </a:rPr>
              <a:t>Nano</a:t>
            </a:r>
            <a:endParaRPr lang="mr-IN" sz="2000" dirty="0">
              <a:solidFill>
                <a:prstClr val="black"/>
              </a:solidFill>
            </a:endParaRPr>
          </a:p>
          <a:p>
            <a:pPr lvl="0"/>
            <a:r>
              <a:rPr lang="en-US" sz="2000" dirty="0" err="1">
                <a:solidFill>
                  <a:prstClr val="black"/>
                </a:solidFill>
              </a:rPr>
              <a:t>Arduino</a:t>
            </a:r>
            <a:r>
              <a:rPr lang="mr-IN" sz="2000" dirty="0">
                <a:solidFill>
                  <a:prstClr val="black"/>
                </a:solidFill>
              </a:rPr>
              <a:t> Mega</a:t>
            </a:r>
            <a:endParaRPr lang="en-IN" sz="2000" dirty="0">
              <a:solidFill>
                <a:prstClr val="black"/>
              </a:solidFill>
            </a:endParaRPr>
          </a:p>
          <a:p>
            <a:endParaRPr lang="en-IN" dirty="0"/>
          </a:p>
        </p:txBody>
      </p:sp>
      <p:pic>
        <p:nvPicPr>
          <p:cNvPr id="4" name="Picture 2" descr="C:\Users\Admin\Downloads\ARDUINO_UNO_DIP_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84784"/>
            <a:ext cx="3644377" cy="264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5125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IN" dirty="0"/>
          </a:p>
        </p:txBody>
      </p:sp>
      <p:pic>
        <p:nvPicPr>
          <p:cNvPr id="6" name="Picture 3" descr="C:\Users\Admin\Downloads\ARDUINO_MEG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326006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dmin\Downloads\ARDUINO_NAN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429" y="4293096"/>
            <a:ext cx="2857422" cy="227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33429" y="4527705"/>
            <a:ext cx="1622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dirty="0" smtClean="0"/>
              <a:t>A</a:t>
            </a:r>
            <a:r>
              <a:rPr lang="en-US" dirty="0" err="1" smtClean="0"/>
              <a:t>rduino</a:t>
            </a:r>
            <a:r>
              <a:rPr lang="mr-IN" dirty="0" smtClean="0"/>
              <a:t> Nano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251521" y="3429000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Arduino</a:t>
            </a:r>
            <a:r>
              <a:rPr lang="mr-IN" dirty="0" smtClean="0"/>
              <a:t> Mega</a:t>
            </a:r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3655599" y="1669450"/>
            <a:ext cx="1689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Arduino</a:t>
            </a:r>
            <a:r>
              <a:rPr lang="mr-IN" dirty="0" smtClean="0"/>
              <a:t> </a:t>
            </a:r>
            <a:r>
              <a:rPr lang="mr-IN" u="sng" dirty="0" smtClean="0"/>
              <a:t>Uno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62352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Arduino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Mega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b="1" dirty="0" err="1"/>
              <a:t>Arduino</a:t>
            </a:r>
            <a:r>
              <a:rPr lang="en-IN" sz="2000" b="1" dirty="0"/>
              <a:t> Mega</a:t>
            </a:r>
            <a:r>
              <a:rPr lang="en-IN" sz="2000" dirty="0"/>
              <a:t> 2560 is a </a:t>
            </a:r>
            <a:r>
              <a:rPr lang="en-IN" sz="2000" u="sng" dirty="0">
                <a:hlinkClick r:id="rId2"/>
              </a:rPr>
              <a:t>Microcontroller</a:t>
            </a:r>
            <a:r>
              <a:rPr lang="en-IN" sz="2000" dirty="0"/>
              <a:t> board based on Atmega2560</a:t>
            </a:r>
            <a:r>
              <a:rPr lang="en-IN" sz="2000" dirty="0" smtClean="0"/>
              <a:t>.</a:t>
            </a:r>
          </a:p>
          <a:p>
            <a:endParaRPr lang="en-IN" sz="2000" dirty="0" smtClean="0"/>
          </a:p>
          <a:p>
            <a:r>
              <a:rPr lang="en-IN" sz="2000" dirty="0"/>
              <a:t>54 digital I/O pins and 16 </a:t>
            </a:r>
            <a:r>
              <a:rPr lang="en-IN" sz="2000" dirty="0" err="1"/>
              <a:t>analog</a:t>
            </a:r>
            <a:r>
              <a:rPr lang="en-IN" sz="2000" dirty="0"/>
              <a:t> </a:t>
            </a:r>
            <a:r>
              <a:rPr lang="en-IN" sz="2000" dirty="0" smtClean="0"/>
              <a:t>pins</a:t>
            </a:r>
          </a:p>
          <a:p>
            <a:endParaRPr lang="en-IN" sz="2000" dirty="0" smtClean="0"/>
          </a:p>
          <a:p>
            <a:r>
              <a:rPr lang="en-IN" sz="2000" dirty="0"/>
              <a:t>Out of 54 digital I/O, 15 are used for PWM (pulse width modulation</a:t>
            </a:r>
            <a:r>
              <a:rPr lang="en-IN" sz="2000" dirty="0" smtClean="0"/>
              <a:t>).</a:t>
            </a:r>
          </a:p>
          <a:p>
            <a:endParaRPr lang="en-IN" sz="2000" dirty="0"/>
          </a:p>
          <a:p>
            <a:r>
              <a:rPr lang="en-IN" sz="2000" dirty="0"/>
              <a:t>A crystal oscillator of 16MHz </a:t>
            </a:r>
            <a:r>
              <a:rPr lang="en-IN" sz="2000" dirty="0" smtClean="0"/>
              <a:t>frequency</a:t>
            </a:r>
          </a:p>
          <a:p>
            <a:endParaRPr lang="en-IN" sz="2000" dirty="0" smtClean="0"/>
          </a:p>
          <a:p>
            <a:r>
              <a:rPr lang="en-IN" sz="2000" dirty="0"/>
              <a:t>board comes with USB cable port</a:t>
            </a:r>
          </a:p>
        </p:txBody>
      </p:sp>
    </p:spTree>
    <p:extLst>
      <p:ext uri="{BB962C8B-B14F-4D97-AF65-F5344CB8AC3E}">
        <p14:creationId xmlns:p14="http://schemas.microsoft.com/office/powerpoint/2010/main" val="814438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70C0"/>
                </a:solidFill>
              </a:rPr>
              <a:t>P</a:t>
            </a:r>
            <a:r>
              <a:rPr lang="mr-IN" dirty="0" smtClean="0">
                <a:solidFill>
                  <a:srgbClr val="0070C0"/>
                </a:solidFill>
              </a:rPr>
              <a:t>in Diagram Of </a:t>
            </a:r>
            <a:r>
              <a:rPr lang="en-US" dirty="0" err="1" smtClean="0">
                <a:solidFill>
                  <a:srgbClr val="0070C0"/>
                </a:solidFill>
              </a:rPr>
              <a:t>Arduino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Mega</a:t>
            </a:r>
            <a:endParaRPr lang="en-IN" dirty="0"/>
          </a:p>
        </p:txBody>
      </p:sp>
      <p:pic>
        <p:nvPicPr>
          <p:cNvPr id="1028" name="Picture 4" descr="C:\Snehal\Arduino-Mega-Pin-Configuration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92" y="1600200"/>
            <a:ext cx="770081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005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860" y="3262673"/>
            <a:ext cx="2670279" cy="120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934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104</Words>
  <Application>Microsoft Office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Arduino म्हणजे काय?</vt:lpstr>
      <vt:lpstr>Arduino</vt:lpstr>
      <vt:lpstr>Arduino चे प्रकार</vt:lpstr>
      <vt:lpstr>Arduino Mega</vt:lpstr>
      <vt:lpstr>Pin Diagram Of Arduino Mega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Arduino म्हणजे काय?</dc:title>
  <dc:creator>Admin</dc:creator>
  <cp:lastModifiedBy>Admin</cp:lastModifiedBy>
  <cp:revision>3</cp:revision>
  <dcterms:created xsi:type="dcterms:W3CDTF">2018-10-05T07:35:54Z</dcterms:created>
  <dcterms:modified xsi:type="dcterms:W3CDTF">2018-10-05T08:10:50Z</dcterms:modified>
</cp:coreProperties>
</file>