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629EE8D-697B-41A5-B0AF-3CB1A08F7742}" type="datetimeFigureOut">
              <a:rPr lang="en-IN" smtClean="0"/>
              <a:t>10-10-2018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1706024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629EE8D-697B-41A5-B0AF-3CB1A08F7742}" type="datetimeFigureOut">
              <a:rPr lang="en-IN" smtClean="0"/>
              <a:t>10-10-2018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171822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629EE8D-697B-41A5-B0AF-3CB1A08F7742}" type="datetimeFigureOut">
              <a:rPr lang="en-IN" smtClean="0"/>
              <a:t>10-10-2018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256313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629EE8D-697B-41A5-B0AF-3CB1A08F7742}" type="datetimeFigureOut">
              <a:rPr lang="en-IN" smtClean="0"/>
              <a:t>10-10-2018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114546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29EE8D-697B-41A5-B0AF-3CB1A08F7742}" type="datetimeFigureOut">
              <a:rPr lang="en-IN" smtClean="0"/>
              <a:t>10-10-2018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258223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629EE8D-697B-41A5-B0AF-3CB1A08F7742}" type="datetimeFigureOut">
              <a:rPr lang="en-IN" smtClean="0"/>
              <a:t>10-10-2018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338431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629EE8D-697B-41A5-B0AF-3CB1A08F7742}" type="datetimeFigureOut">
              <a:rPr lang="en-IN" smtClean="0"/>
              <a:t>10-10-2018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359917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629EE8D-697B-41A5-B0AF-3CB1A08F7742}" type="datetimeFigureOut">
              <a:rPr lang="en-IN" smtClean="0"/>
              <a:t>10-10-2018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2745625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29EE8D-697B-41A5-B0AF-3CB1A08F7742}" type="datetimeFigureOut">
              <a:rPr lang="en-IN" smtClean="0"/>
              <a:t>10-10-2018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48841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29EE8D-697B-41A5-B0AF-3CB1A08F7742}" type="datetimeFigureOut">
              <a:rPr lang="en-IN" smtClean="0"/>
              <a:t>10-10-2018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604214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29EE8D-697B-41A5-B0AF-3CB1A08F7742}" type="datetimeFigureOut">
              <a:rPr lang="en-IN" smtClean="0"/>
              <a:t>10-10-2018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0E09AC-4C67-4F05-914B-2CF4D5570D04}" type="slidenum">
              <a:rPr lang="en-IN" smtClean="0"/>
              <a:t>‹#›</a:t>
            </a:fld>
            <a:endParaRPr lang="en-IN"/>
          </a:p>
        </p:txBody>
      </p:sp>
    </p:spTree>
    <p:extLst>
      <p:ext uri="{BB962C8B-B14F-4D97-AF65-F5344CB8AC3E}">
        <p14:creationId xmlns:p14="http://schemas.microsoft.com/office/powerpoint/2010/main" val="727919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29EE8D-697B-41A5-B0AF-3CB1A08F7742}" type="datetimeFigureOut">
              <a:rPr lang="en-IN" smtClean="0"/>
              <a:t>10-10-2018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09AC-4C67-4F05-914B-2CF4D5570D04}" type="slidenum">
              <a:rPr lang="en-IN" smtClean="0"/>
              <a:t>‹#›</a:t>
            </a:fld>
            <a:endParaRPr lang="en-IN"/>
          </a:p>
        </p:txBody>
      </p:sp>
    </p:spTree>
    <p:extLst>
      <p:ext uri="{BB962C8B-B14F-4D97-AF65-F5344CB8AC3E}">
        <p14:creationId xmlns:p14="http://schemas.microsoft.com/office/powerpoint/2010/main" val="2344854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en-touch.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rPr>
              <a:t>Touchscreen</a:t>
            </a:r>
            <a:r>
              <a:rPr lang="mr-IN" dirty="0" smtClean="0">
                <a:solidFill>
                  <a:srgbClr val="0070C0"/>
                </a:solidFill>
              </a:rPr>
              <a:t>ची माहिती व प्रकार</a:t>
            </a:r>
            <a:r>
              <a:rPr lang="en-US" dirty="0" smtClean="0">
                <a:solidFill>
                  <a:srgbClr val="0070C0"/>
                </a:solidFill>
              </a:rPr>
              <a:t> </a:t>
            </a:r>
            <a:endParaRPr lang="en-IN" dirty="0">
              <a:solidFill>
                <a:srgbClr val="0070C0"/>
              </a:solidFill>
            </a:endParaRPr>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56692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Touchscreen </a:t>
            </a:r>
            <a:r>
              <a:rPr lang="mr-IN" dirty="0" smtClean="0">
                <a:solidFill>
                  <a:srgbClr val="0070C0"/>
                </a:solidFill>
              </a:rPr>
              <a:t>विषयी माहिती</a:t>
            </a:r>
            <a:endParaRPr lang="en-IN" dirty="0">
              <a:solidFill>
                <a:srgbClr val="0070C0"/>
              </a:solidFill>
            </a:endParaRPr>
          </a:p>
        </p:txBody>
      </p:sp>
      <p:sp>
        <p:nvSpPr>
          <p:cNvPr id="3" name="Content Placeholder 2"/>
          <p:cNvSpPr>
            <a:spLocks noGrp="1"/>
          </p:cNvSpPr>
          <p:nvPr>
            <p:ph idx="1"/>
          </p:nvPr>
        </p:nvSpPr>
        <p:spPr/>
        <p:txBody>
          <a:bodyPr>
            <a:normAutofit/>
          </a:bodyPr>
          <a:lstStyle/>
          <a:p>
            <a:r>
              <a:rPr lang="mr-IN" sz="2000" dirty="0" smtClean="0"/>
              <a:t>पहिली touchscreen ही 1960 मध्ये उदयास आली.</a:t>
            </a:r>
          </a:p>
          <a:p>
            <a:endParaRPr lang="mr-IN" sz="2000" dirty="0" smtClean="0"/>
          </a:p>
          <a:p>
            <a:r>
              <a:rPr lang="mr-IN" sz="2000" dirty="0" smtClean="0"/>
              <a:t>Touchscreen ही फक्त smartphones मध्येच नाही तर ATM मशीन, </a:t>
            </a:r>
            <a:r>
              <a:rPr lang="en-US" sz="2000" dirty="0" smtClean="0"/>
              <a:t>navigation sale terminals </a:t>
            </a:r>
            <a:r>
              <a:rPr lang="mr-IN" sz="2000" dirty="0" smtClean="0"/>
              <a:t>आणि laptopचा touchpad यामध्ये पण वापरात येते.</a:t>
            </a:r>
          </a:p>
          <a:p>
            <a:endParaRPr lang="mr-IN" sz="2000" dirty="0"/>
          </a:p>
          <a:p>
            <a:r>
              <a:rPr lang="mr-IN" sz="2000" dirty="0" smtClean="0"/>
              <a:t>Touchscreenचे दोन प्रकार आहेत:</a:t>
            </a:r>
          </a:p>
          <a:p>
            <a:pPr marL="457200" indent="-457200">
              <a:buFont typeface="+mj-lt"/>
              <a:buAutoNum type="arabicPeriod"/>
            </a:pPr>
            <a:r>
              <a:rPr lang="mr-IN" sz="2000" dirty="0" smtClean="0"/>
              <a:t>Resistive touchscreen</a:t>
            </a:r>
          </a:p>
          <a:p>
            <a:pPr marL="0" indent="0">
              <a:buNone/>
            </a:pPr>
            <a:r>
              <a:rPr lang="en-US" sz="2000" dirty="0" smtClean="0"/>
              <a:t>2.   </a:t>
            </a:r>
            <a:r>
              <a:rPr lang="mr-IN" sz="2000" dirty="0" smtClean="0"/>
              <a:t>Capacitive touchscreen</a:t>
            </a:r>
            <a:endParaRPr lang="en-IN" sz="2000" dirty="0"/>
          </a:p>
        </p:txBody>
      </p:sp>
    </p:spTree>
    <p:extLst>
      <p:ext uri="{BB962C8B-B14F-4D97-AF65-F5344CB8AC3E}">
        <p14:creationId xmlns:p14="http://schemas.microsoft.com/office/powerpoint/2010/main" val="1071349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Resistive Touchscreen</a:t>
            </a:r>
            <a:endParaRPr lang="en-IN" dirty="0">
              <a:solidFill>
                <a:srgbClr val="0070C0"/>
              </a:solidFill>
            </a:endParaRPr>
          </a:p>
        </p:txBody>
      </p:sp>
      <p:sp>
        <p:nvSpPr>
          <p:cNvPr id="3" name="Content Placeholder 2"/>
          <p:cNvSpPr>
            <a:spLocks noGrp="1"/>
          </p:cNvSpPr>
          <p:nvPr>
            <p:ph idx="1"/>
          </p:nvPr>
        </p:nvSpPr>
        <p:spPr/>
        <p:txBody>
          <a:bodyPr>
            <a:normAutofit/>
          </a:bodyPr>
          <a:lstStyle/>
          <a:p>
            <a:r>
              <a:rPr lang="en-US" sz="2000" dirty="0" smtClean="0"/>
              <a:t>Resistive Touchscreen</a:t>
            </a:r>
            <a:r>
              <a:rPr lang="mr-IN" sz="2000" dirty="0" smtClean="0"/>
              <a:t> ही दोन layers पासून बनते.</a:t>
            </a:r>
          </a:p>
          <a:p>
            <a:r>
              <a:rPr lang="mr-IN" sz="2000" dirty="0" smtClean="0"/>
              <a:t>दोन्ही layers हे एका बाजूने coated असतात. आणि हे coated layers आतल्या बाजूने एकमेकांना touch होतील असे असतात.</a:t>
            </a:r>
          </a:p>
          <a:p>
            <a:r>
              <a:rPr lang="mr-IN" sz="2000" dirty="0" smtClean="0"/>
              <a:t>जेव्हा हे दोन्ही layers एकमेकांना touch होतात तेव्हा त्यामधून </a:t>
            </a:r>
            <a:r>
              <a:rPr lang="mr-IN" sz="2000" dirty="0" smtClean="0"/>
              <a:t>विद्युतप्रवाह </a:t>
            </a:r>
            <a:r>
              <a:rPr lang="mr-IN" sz="2000" dirty="0" smtClean="0"/>
              <a:t>वाहतो.</a:t>
            </a:r>
            <a:endParaRPr lang="en-IN" sz="2000" dirty="0"/>
          </a:p>
        </p:txBody>
      </p:sp>
      <p:pic>
        <p:nvPicPr>
          <p:cNvPr id="1027" name="Picture 3" descr="C:\Snehal\Resistive-Touchscree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3447439"/>
            <a:ext cx="4689521" cy="3410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52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mr-IN" sz="2000" dirty="0" smtClean="0"/>
              <a:t>या screenला आपण वरच्या बाजूला touch केल्यावर screen वर दाब पडून दोन्ही layer एकमेकांच्या सानिध्यात येतात आणि आपली screen operate होते.</a:t>
            </a:r>
          </a:p>
          <a:p>
            <a:endParaRPr lang="mr-IN" sz="2000" dirty="0" smtClean="0"/>
          </a:p>
          <a:p>
            <a:r>
              <a:rPr lang="mr-IN" sz="2000" dirty="0" smtClean="0"/>
              <a:t>म्हणूनच आपण हातामध्ये gloves घातले असले किंवा लाकडी पट्टी किंवा नखाचा जरी वापर केला तरी ही screen operate होते.</a:t>
            </a:r>
          </a:p>
          <a:p>
            <a:endParaRPr lang="mr-IN" sz="2000" dirty="0"/>
          </a:p>
          <a:p>
            <a:r>
              <a:rPr lang="mr-IN" sz="2000" dirty="0" smtClean="0"/>
              <a:t>Resistive touchscreen लगेच response देत नाही.</a:t>
            </a:r>
          </a:p>
          <a:p>
            <a:endParaRPr lang="en-US" sz="2000" dirty="0" smtClean="0"/>
          </a:p>
          <a:p>
            <a:r>
              <a:rPr lang="mr-IN" sz="2000" dirty="0" smtClean="0"/>
              <a:t>अधिक माहितीसाठी येथे क्लिक करा :</a:t>
            </a:r>
          </a:p>
          <a:p>
            <a:pPr marL="0" indent="0">
              <a:buNone/>
            </a:pPr>
            <a:r>
              <a:rPr lang="mr-IN" sz="2000" dirty="0" smtClean="0"/>
              <a:t>    </a:t>
            </a:r>
            <a:r>
              <a:rPr lang="en-IN" sz="2000" dirty="0" smtClean="0"/>
              <a:t>https://en.wikipedia.org/wiki/Resistive_touchscreen</a:t>
            </a:r>
            <a:endParaRPr lang="mr-IN" sz="2000" dirty="0" smtClean="0"/>
          </a:p>
          <a:p>
            <a:endParaRPr lang="en-US" sz="2000" dirty="0"/>
          </a:p>
        </p:txBody>
      </p:sp>
    </p:spTree>
    <p:extLst>
      <p:ext uri="{BB962C8B-B14F-4D97-AF65-F5344CB8AC3E}">
        <p14:creationId xmlns:p14="http://schemas.microsoft.com/office/powerpoint/2010/main" val="129852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solidFill>
                  <a:srgbClr val="0070C0"/>
                </a:solidFill>
              </a:rPr>
              <a:t>Capacitive Touchscreen</a:t>
            </a:r>
            <a:endParaRPr lang="en-IN" dirty="0">
              <a:solidFill>
                <a:srgbClr val="0070C0"/>
              </a:solidFill>
            </a:endParaRPr>
          </a:p>
        </p:txBody>
      </p:sp>
      <p:sp>
        <p:nvSpPr>
          <p:cNvPr id="3" name="Content Placeholder 2"/>
          <p:cNvSpPr>
            <a:spLocks noGrp="1"/>
          </p:cNvSpPr>
          <p:nvPr>
            <p:ph idx="1"/>
          </p:nvPr>
        </p:nvSpPr>
        <p:spPr/>
        <p:txBody>
          <a:bodyPr>
            <a:noAutofit/>
          </a:bodyPr>
          <a:lstStyle/>
          <a:p>
            <a:r>
              <a:rPr lang="mr-IN" sz="2000" dirty="0" smtClean="0"/>
              <a:t>Capacitive Touchscreen ही एका insulating layer  पासून बनते जसे की Glass. Glass ही आतल्या बाजूने पारदर्शक conductive पदार्थांनी coated असते.</a:t>
            </a:r>
          </a:p>
          <a:p>
            <a:endParaRPr lang="mr-IN" sz="2000" dirty="0" smtClean="0"/>
          </a:p>
          <a:p>
            <a:r>
              <a:rPr lang="mr-IN" sz="2000" dirty="0" smtClean="0"/>
              <a:t>आपल शरीर हे conductive असत म्हणजे आपल्या शरीरातून electricity वाहू शकते आणि capacitive screen ही conductivity इनपुट म्हणून वापरते.</a:t>
            </a:r>
          </a:p>
          <a:p>
            <a:endParaRPr lang="mr-IN" sz="2000" dirty="0" smtClean="0"/>
          </a:p>
          <a:p>
            <a:r>
              <a:rPr lang="mr-IN" sz="2000" dirty="0" smtClean="0"/>
              <a:t>आपण capacitive touchscreen ला बोटाने touch केले असता screen ची इलेक्ट्रिक field change होते.</a:t>
            </a:r>
          </a:p>
          <a:p>
            <a:endParaRPr lang="mr-IN" sz="2000" dirty="0" smtClean="0"/>
          </a:p>
        </p:txBody>
      </p:sp>
    </p:spTree>
    <p:extLst>
      <p:ext uri="{BB962C8B-B14F-4D97-AF65-F5344CB8AC3E}">
        <p14:creationId xmlns:p14="http://schemas.microsoft.com/office/powerpoint/2010/main" val="2566470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mr-IN" sz="2000" dirty="0">
                <a:solidFill>
                  <a:prstClr val="black"/>
                </a:solidFill>
              </a:rPr>
              <a:t>Capacitive touchscreen मध्ये हलक्या बोटाने जरी touch केला तरी electrical field बदलते.</a:t>
            </a:r>
          </a:p>
          <a:p>
            <a:pPr lvl="0"/>
            <a:endParaRPr lang="mr-IN" sz="2000" dirty="0">
              <a:solidFill>
                <a:prstClr val="black"/>
              </a:solidFill>
            </a:endParaRPr>
          </a:p>
          <a:p>
            <a:pPr lvl="0"/>
            <a:r>
              <a:rPr lang="mr-IN" sz="2000" dirty="0">
                <a:solidFill>
                  <a:prstClr val="black"/>
                </a:solidFill>
              </a:rPr>
              <a:t>Capacitive touchscreen ही आपण हातामध्ये gloves वापरून operate  नाही करू शकत. याचे कारण असे की gloves हे विजेचे दुर्वाहक आहे यामधून वीज वाहू शकत नाही म्हणून gloves वापरून electric field मध्ये बदल होत नाही. </a:t>
            </a:r>
            <a:endParaRPr lang="mr-IN" sz="2000" dirty="0" smtClean="0">
              <a:solidFill>
                <a:prstClr val="black"/>
              </a:solidFill>
            </a:endParaRPr>
          </a:p>
          <a:p>
            <a:pPr lvl="0"/>
            <a:endParaRPr lang="mr-IN" sz="2000" dirty="0">
              <a:solidFill>
                <a:prstClr val="black"/>
              </a:solidFill>
            </a:endParaRPr>
          </a:p>
          <a:p>
            <a:pPr lvl="0"/>
            <a:r>
              <a:rPr lang="mr-IN" sz="2000" dirty="0" smtClean="0">
                <a:solidFill>
                  <a:prstClr val="black"/>
                </a:solidFill>
              </a:rPr>
              <a:t>अधिक माहितीसाठी येथे क्लिक</a:t>
            </a:r>
          </a:p>
          <a:p>
            <a:pPr marL="0" lvl="0" indent="0">
              <a:buNone/>
            </a:pPr>
            <a:r>
              <a:rPr lang="mr-IN" sz="2000" dirty="0" smtClean="0">
                <a:solidFill>
                  <a:prstClr val="black"/>
                </a:solidFill>
              </a:rPr>
              <a:t>  </a:t>
            </a:r>
            <a:r>
              <a:rPr lang="en-US" sz="2000" dirty="0" smtClean="0">
                <a:solidFill>
                  <a:prstClr val="black"/>
                </a:solidFill>
              </a:rPr>
              <a:t>  </a:t>
            </a:r>
            <a:r>
              <a:rPr lang="mr-IN" sz="2000" dirty="0" smtClean="0">
                <a:solidFill>
                  <a:prstClr val="black"/>
                </a:solidFill>
              </a:rPr>
              <a:t>करा :</a:t>
            </a:r>
          </a:p>
          <a:p>
            <a:pPr marL="0" lvl="0" indent="0">
              <a:buNone/>
            </a:pPr>
            <a:r>
              <a:rPr lang="en-IN" sz="2000" dirty="0" smtClean="0">
                <a:hlinkClick r:id="rId2"/>
              </a:rPr>
              <a:t>http</a:t>
            </a:r>
            <a:r>
              <a:rPr lang="en-IN" sz="2000" dirty="0">
                <a:hlinkClick r:id="rId2"/>
              </a:rPr>
              <a:t>://www.en-touch.com</a:t>
            </a:r>
            <a:r>
              <a:rPr lang="en-IN" sz="2000" dirty="0" smtClean="0">
                <a:hlinkClick r:id="rId2"/>
              </a:rPr>
              <a:t>/</a:t>
            </a:r>
            <a:endParaRPr lang="mr-IN" sz="2000" dirty="0" smtClean="0"/>
          </a:p>
          <a:p>
            <a:pPr marL="0" lvl="0" indent="0">
              <a:buNone/>
            </a:pPr>
            <a:r>
              <a:rPr lang="en-IN" sz="2000" dirty="0" smtClean="0">
                <a:solidFill>
                  <a:prstClr val="black"/>
                </a:solidFill>
              </a:rPr>
              <a:t>how-capacitive-touchscreen-works</a:t>
            </a:r>
            <a:r>
              <a:rPr lang="en-IN" sz="2000" dirty="0">
                <a:solidFill>
                  <a:prstClr val="black"/>
                </a:solidFill>
              </a:rPr>
              <a:t>/</a:t>
            </a:r>
            <a:endParaRPr lang="mr-IN" sz="2000" dirty="0">
              <a:solidFill>
                <a:prstClr val="black"/>
              </a:solidFill>
            </a:endParaRPr>
          </a:p>
          <a:p>
            <a:pPr lvl="0"/>
            <a:endParaRPr lang="en-IN" sz="2000" dirty="0">
              <a:solidFill>
                <a:prstClr val="black"/>
              </a:solidFill>
            </a:endParaRPr>
          </a:p>
          <a:p>
            <a:endParaRPr lang="en-IN" sz="2400" dirty="0"/>
          </a:p>
        </p:txBody>
      </p:sp>
      <p:pic>
        <p:nvPicPr>
          <p:cNvPr id="2050" name="Picture 2" descr="C:\Snehal\capacitive-touch-scre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3861048"/>
            <a:ext cx="3173584" cy="247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24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mr-IN" dirty="0" smtClean="0"/>
              <a:t>धन्यवाद</a:t>
            </a:r>
            <a:endParaRPr lang="en-IN" dirty="0"/>
          </a:p>
        </p:txBody>
      </p:sp>
      <p:sp>
        <p:nvSpPr>
          <p:cNvPr id="3" name="Content Placeholder 2"/>
          <p:cNvSpPr>
            <a:spLocks noGrp="1"/>
          </p:cNvSpPr>
          <p:nvPr>
            <p:ph idx="1"/>
          </p:nvPr>
        </p:nvSpPr>
        <p:spPr/>
        <p:txBody>
          <a:bodyPr/>
          <a:lstStyle/>
          <a:p>
            <a:endParaRPr lang="en-IN" dirty="0"/>
          </a:p>
        </p:txBody>
      </p:sp>
    </p:spTree>
    <p:extLst>
      <p:ext uri="{BB962C8B-B14F-4D97-AF65-F5344CB8AC3E}">
        <p14:creationId xmlns:p14="http://schemas.microsoft.com/office/powerpoint/2010/main" val="1116067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271</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Touchscreenची माहिती व प्रकार </vt:lpstr>
      <vt:lpstr>Touchscreen विषयी माहिती</vt:lpstr>
      <vt:lpstr>Resistive Touchscreen</vt:lpstr>
      <vt:lpstr>PowerPoint Presentation</vt:lpstr>
      <vt:lpstr>Capacitive Touchscreen</vt:lpstr>
      <vt:lpstr>PowerPoint Presentation</vt:lpstr>
      <vt:lpstr>धन्यवाद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Touchscreen चे प्रकार</dc:title>
  <dc:creator>Admin</dc:creator>
  <cp:lastModifiedBy>Admin</cp:lastModifiedBy>
  <cp:revision>18</cp:revision>
  <dcterms:created xsi:type="dcterms:W3CDTF">2018-10-02T11:31:07Z</dcterms:created>
  <dcterms:modified xsi:type="dcterms:W3CDTF">2018-10-10T10:40:01Z</dcterms:modified>
</cp:coreProperties>
</file>