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1615-39F6-4882-A86B-059A2160EF1C}" type="datetimeFigureOut">
              <a:rPr lang="en-IN" smtClean="0"/>
              <a:t>10-10-2018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BA1D-2F7C-4485-A69B-9346D02DED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622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1615-39F6-4882-A86B-059A2160EF1C}" type="datetimeFigureOut">
              <a:rPr lang="en-IN" smtClean="0"/>
              <a:t>10-10-2018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BA1D-2F7C-4485-A69B-9346D02DED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073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1615-39F6-4882-A86B-059A2160EF1C}" type="datetimeFigureOut">
              <a:rPr lang="en-IN" smtClean="0"/>
              <a:t>10-10-2018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BA1D-2F7C-4485-A69B-9346D02DED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839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1615-39F6-4882-A86B-059A2160EF1C}" type="datetimeFigureOut">
              <a:rPr lang="en-IN" smtClean="0"/>
              <a:t>10-10-2018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BA1D-2F7C-4485-A69B-9346D02DED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774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1615-39F6-4882-A86B-059A2160EF1C}" type="datetimeFigureOut">
              <a:rPr lang="en-IN" smtClean="0"/>
              <a:t>10-10-2018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BA1D-2F7C-4485-A69B-9346D02DED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531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1615-39F6-4882-A86B-059A2160EF1C}" type="datetimeFigureOut">
              <a:rPr lang="en-IN" smtClean="0"/>
              <a:t>10-10-2018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BA1D-2F7C-4485-A69B-9346D02DED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100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1615-39F6-4882-A86B-059A2160EF1C}" type="datetimeFigureOut">
              <a:rPr lang="en-IN" smtClean="0"/>
              <a:t>10-10-2018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BA1D-2F7C-4485-A69B-9346D02DED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231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1615-39F6-4882-A86B-059A2160EF1C}" type="datetimeFigureOut">
              <a:rPr lang="en-IN" smtClean="0"/>
              <a:t>10-10-2018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BA1D-2F7C-4485-A69B-9346D02DED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375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1615-39F6-4882-A86B-059A2160EF1C}" type="datetimeFigureOut">
              <a:rPr lang="en-IN" smtClean="0"/>
              <a:t>10-10-2018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BA1D-2F7C-4485-A69B-9346D02DED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855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1615-39F6-4882-A86B-059A2160EF1C}" type="datetimeFigureOut">
              <a:rPr lang="en-IN" smtClean="0"/>
              <a:t>10-10-2018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BA1D-2F7C-4485-A69B-9346D02DED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094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1615-39F6-4882-A86B-059A2160EF1C}" type="datetimeFigureOut">
              <a:rPr lang="en-IN" smtClean="0"/>
              <a:t>10-10-2018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BA1D-2F7C-4485-A69B-9346D02DED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41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21615-39F6-4882-A86B-059A2160EF1C}" type="datetimeFigureOut">
              <a:rPr lang="en-IN" smtClean="0"/>
              <a:t>10-10-2018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3BA1D-2F7C-4485-A69B-9346D02DED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288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</a:t>
            </a:r>
            <a:r>
              <a:rPr lang="mr-IN" dirty="0" smtClean="0"/>
              <a:t>वापरून इलेक्ट्रोनिक्स piano कसा बनवणार?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669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साहित्य</a:t>
            </a:r>
            <a:endParaRPr lang="en-IN" dirty="0"/>
          </a:p>
        </p:txBody>
      </p:sp>
      <p:pic>
        <p:nvPicPr>
          <p:cNvPr id="1026" name="Picture 2" descr="C:\Users\Admin\Downloads\ARDUINO_MEG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240360" cy="250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Snehal\copper fo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2426797" cy="202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ownloads\45040-dscn06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56" y="4077072"/>
            <a:ext cx="2754161" cy="206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Snehal\4.7k-resist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3108">
            <a:off x="3300286" y="3507737"/>
            <a:ext cx="1859826" cy="185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Snehal\speak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76129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916832"/>
            <a:ext cx="158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Arduino</a:t>
            </a:r>
            <a:r>
              <a:rPr lang="en-US" dirty="0" smtClean="0"/>
              <a:t> Mega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1772816"/>
            <a:ext cx="125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Copper Foil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164288" y="3973272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dirty="0" smtClean="0"/>
              <a:t>Jumper Wires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3491881" y="5022468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4.7k resistor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4653136"/>
            <a:ext cx="93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Speaker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231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Circuit Diagram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827584" y="2060848"/>
            <a:ext cx="648072" cy="1368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685167" y="2060848"/>
            <a:ext cx="648072" cy="1368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6372200" y="2060848"/>
            <a:ext cx="648072" cy="1368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5364088" y="2060848"/>
            <a:ext cx="648072" cy="1368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4427984" y="2060848"/>
            <a:ext cx="648072" cy="1368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3491880" y="2081630"/>
            <a:ext cx="648072" cy="1368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2555776" y="2081630"/>
            <a:ext cx="648072" cy="1368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5447" y="1669450"/>
            <a:ext cx="50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1696669" y="1669450"/>
            <a:ext cx="63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552146" y="1669450"/>
            <a:ext cx="82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3444437" y="1669450"/>
            <a:ext cx="86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4427984" y="166945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5364088" y="1669451"/>
            <a:ext cx="93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Dha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6372200" y="1669451"/>
            <a:ext cx="53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1475656" y="4581128"/>
            <a:ext cx="4680520" cy="15841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Arduino</a:t>
            </a:r>
            <a:r>
              <a:rPr lang="en-US" dirty="0" smtClean="0"/>
              <a:t> Mega</a:t>
            </a:r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7668344" y="3284985"/>
            <a:ext cx="1368152" cy="12961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/>
          <p:cNvSpPr txBox="1"/>
          <p:nvPr/>
        </p:nvSpPr>
        <p:spPr>
          <a:xfrm>
            <a:off x="4980958" y="58772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2699792" y="584591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GND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5508104" y="4581128"/>
            <a:ext cx="79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A6</a:t>
            </a:r>
            <a:endParaRPr lang="en-IN" dirty="0"/>
          </a:p>
        </p:txBody>
      </p:sp>
      <p:sp>
        <p:nvSpPr>
          <p:cNvPr id="27" name="TextBox 26"/>
          <p:cNvSpPr txBox="1"/>
          <p:nvPr/>
        </p:nvSpPr>
        <p:spPr>
          <a:xfrm>
            <a:off x="5190310" y="4581128"/>
            <a:ext cx="49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A5</a:t>
            </a:r>
            <a:endParaRPr lang="en-IN" dirty="0"/>
          </a:p>
        </p:txBody>
      </p:sp>
      <p:sp>
        <p:nvSpPr>
          <p:cNvPr id="28" name="TextBox 27"/>
          <p:cNvSpPr txBox="1"/>
          <p:nvPr/>
        </p:nvSpPr>
        <p:spPr>
          <a:xfrm>
            <a:off x="4860032" y="4581128"/>
            <a:ext cx="53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A4</a:t>
            </a:r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4427984" y="4581129"/>
            <a:ext cx="70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A3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3995936" y="4581128"/>
            <a:ext cx="578751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A2</a:t>
            </a:r>
            <a:endParaRPr lang="en-IN" dirty="0"/>
          </a:p>
        </p:txBody>
      </p:sp>
      <p:sp>
        <p:nvSpPr>
          <p:cNvPr id="31" name="TextBox 30"/>
          <p:cNvSpPr txBox="1"/>
          <p:nvPr/>
        </p:nvSpPr>
        <p:spPr>
          <a:xfrm>
            <a:off x="3635896" y="4581129"/>
            <a:ext cx="61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A1</a:t>
            </a:r>
            <a:endParaRPr lang="en-IN" dirty="0"/>
          </a:p>
        </p:txBody>
      </p:sp>
      <p:sp>
        <p:nvSpPr>
          <p:cNvPr id="32" name="TextBox 31"/>
          <p:cNvSpPr txBox="1"/>
          <p:nvPr/>
        </p:nvSpPr>
        <p:spPr>
          <a:xfrm>
            <a:off x="3203848" y="4581129"/>
            <a:ext cx="65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A0</a:t>
            </a:r>
            <a:endParaRPr lang="en-IN" dirty="0"/>
          </a:p>
        </p:txBody>
      </p:sp>
      <p:sp>
        <p:nvSpPr>
          <p:cNvPr id="33" name="TextBox 32"/>
          <p:cNvSpPr txBox="1"/>
          <p:nvPr/>
        </p:nvSpPr>
        <p:spPr>
          <a:xfrm>
            <a:off x="2195735" y="4581129"/>
            <a:ext cx="616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5v</a:t>
            </a:r>
            <a:endParaRPr lang="en-IN" dirty="0"/>
          </a:p>
        </p:txBody>
      </p:sp>
      <p:sp>
        <p:nvSpPr>
          <p:cNvPr id="34" name="Rectangle 33"/>
          <p:cNvSpPr/>
          <p:nvPr/>
        </p:nvSpPr>
        <p:spPr>
          <a:xfrm>
            <a:off x="690999" y="3667829"/>
            <a:ext cx="136586" cy="3893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ectangle 34"/>
          <p:cNvSpPr/>
          <p:nvPr/>
        </p:nvSpPr>
        <p:spPr>
          <a:xfrm>
            <a:off x="6326007" y="3687885"/>
            <a:ext cx="14401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 36"/>
          <p:cNvSpPr/>
          <p:nvPr/>
        </p:nvSpPr>
        <p:spPr>
          <a:xfrm>
            <a:off x="4306157" y="3667830"/>
            <a:ext cx="14401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Rectangle 37"/>
          <p:cNvSpPr/>
          <p:nvPr/>
        </p:nvSpPr>
        <p:spPr>
          <a:xfrm>
            <a:off x="3372428" y="3667830"/>
            <a:ext cx="14401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ectangle 38"/>
          <p:cNvSpPr/>
          <p:nvPr/>
        </p:nvSpPr>
        <p:spPr>
          <a:xfrm>
            <a:off x="2408130" y="3667830"/>
            <a:ext cx="14401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Rectangle 39"/>
          <p:cNvSpPr/>
          <p:nvPr/>
        </p:nvSpPr>
        <p:spPr>
          <a:xfrm>
            <a:off x="1624661" y="3684785"/>
            <a:ext cx="14401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Rectangle 40"/>
          <p:cNvSpPr/>
          <p:nvPr/>
        </p:nvSpPr>
        <p:spPr>
          <a:xfrm>
            <a:off x="5255646" y="3680603"/>
            <a:ext cx="144016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3" name="Straight Arrow Connector 42"/>
          <p:cNvCxnSpPr>
            <a:endCxn id="34" idx="0"/>
          </p:cNvCxnSpPr>
          <p:nvPr/>
        </p:nvCxnSpPr>
        <p:spPr>
          <a:xfrm flipH="1">
            <a:off x="759292" y="3429000"/>
            <a:ext cx="212310" cy="2388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2"/>
            <a:endCxn id="33" idx="0"/>
          </p:cNvCxnSpPr>
          <p:nvPr/>
        </p:nvCxnSpPr>
        <p:spPr>
          <a:xfrm>
            <a:off x="759292" y="4057217"/>
            <a:ext cx="1744752" cy="5239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0" idx="0"/>
          </p:cNvCxnSpPr>
          <p:nvPr/>
        </p:nvCxnSpPr>
        <p:spPr>
          <a:xfrm flipH="1">
            <a:off x="1696669" y="3429000"/>
            <a:ext cx="132514" cy="2557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2"/>
            <a:endCxn id="33" idx="0"/>
          </p:cNvCxnSpPr>
          <p:nvPr/>
        </p:nvCxnSpPr>
        <p:spPr>
          <a:xfrm>
            <a:off x="1696669" y="4054117"/>
            <a:ext cx="807375" cy="5270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9" idx="0"/>
          </p:cNvCxnSpPr>
          <p:nvPr/>
        </p:nvCxnSpPr>
        <p:spPr>
          <a:xfrm flipH="1">
            <a:off x="2480138" y="3449782"/>
            <a:ext cx="219654" cy="218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9" idx="2"/>
            <a:endCxn id="33" idx="0"/>
          </p:cNvCxnSpPr>
          <p:nvPr/>
        </p:nvCxnSpPr>
        <p:spPr>
          <a:xfrm>
            <a:off x="2480138" y="4037162"/>
            <a:ext cx="23906" cy="5439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38" idx="0"/>
          </p:cNvCxnSpPr>
          <p:nvPr/>
        </p:nvCxnSpPr>
        <p:spPr>
          <a:xfrm flipH="1">
            <a:off x="3444436" y="3429000"/>
            <a:ext cx="191459" cy="2388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8" idx="2"/>
            <a:endCxn id="33" idx="0"/>
          </p:cNvCxnSpPr>
          <p:nvPr/>
        </p:nvCxnSpPr>
        <p:spPr>
          <a:xfrm flipH="1">
            <a:off x="2504044" y="4037162"/>
            <a:ext cx="940392" cy="5439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37" idx="0"/>
          </p:cNvCxnSpPr>
          <p:nvPr/>
        </p:nvCxnSpPr>
        <p:spPr>
          <a:xfrm flipH="1">
            <a:off x="4378165" y="3429000"/>
            <a:ext cx="196522" cy="2388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7" idx="2"/>
            <a:endCxn id="33" idx="0"/>
          </p:cNvCxnSpPr>
          <p:nvPr/>
        </p:nvCxnSpPr>
        <p:spPr>
          <a:xfrm flipH="1">
            <a:off x="2504044" y="4037162"/>
            <a:ext cx="1874121" cy="5439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1" idx="0"/>
          </p:cNvCxnSpPr>
          <p:nvPr/>
        </p:nvCxnSpPr>
        <p:spPr>
          <a:xfrm flipH="1">
            <a:off x="5327654" y="3429000"/>
            <a:ext cx="111563" cy="2516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1" idx="2"/>
            <a:endCxn id="33" idx="0"/>
          </p:cNvCxnSpPr>
          <p:nvPr/>
        </p:nvCxnSpPr>
        <p:spPr>
          <a:xfrm flipH="1">
            <a:off x="2504044" y="4049935"/>
            <a:ext cx="2823610" cy="5311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35" idx="0"/>
          </p:cNvCxnSpPr>
          <p:nvPr/>
        </p:nvCxnSpPr>
        <p:spPr>
          <a:xfrm flipH="1">
            <a:off x="6398015" y="3429000"/>
            <a:ext cx="72008" cy="2588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5" idx="2"/>
            <a:endCxn id="33" idx="0"/>
          </p:cNvCxnSpPr>
          <p:nvPr/>
        </p:nvCxnSpPr>
        <p:spPr>
          <a:xfrm flipH="1">
            <a:off x="2504044" y="4057217"/>
            <a:ext cx="3893971" cy="5239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51520" y="3558806"/>
            <a:ext cx="57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</a:t>
            </a:r>
            <a:endParaRPr lang="en-IN" dirty="0"/>
          </a:p>
        </p:txBody>
      </p:sp>
      <p:sp>
        <p:nvSpPr>
          <p:cNvPr id="74" name="TextBox 73"/>
          <p:cNvSpPr txBox="1"/>
          <p:nvPr/>
        </p:nvSpPr>
        <p:spPr>
          <a:xfrm>
            <a:off x="5833483" y="3667829"/>
            <a:ext cx="49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R7</a:t>
            </a:r>
            <a:endParaRPr lang="en-IN" dirty="0"/>
          </a:p>
        </p:txBody>
      </p:sp>
      <p:sp>
        <p:nvSpPr>
          <p:cNvPr id="75" name="TextBox 74"/>
          <p:cNvSpPr txBox="1"/>
          <p:nvPr/>
        </p:nvSpPr>
        <p:spPr>
          <a:xfrm>
            <a:off x="4778914" y="3558807"/>
            <a:ext cx="47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R6</a:t>
            </a:r>
            <a:endParaRPr lang="en-IN" dirty="0"/>
          </a:p>
        </p:txBody>
      </p:sp>
      <p:sp>
        <p:nvSpPr>
          <p:cNvPr id="76" name="TextBox 75"/>
          <p:cNvSpPr txBox="1"/>
          <p:nvPr/>
        </p:nvSpPr>
        <p:spPr>
          <a:xfrm>
            <a:off x="3875297" y="3558807"/>
            <a:ext cx="60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R5</a:t>
            </a:r>
            <a:endParaRPr lang="en-IN" dirty="0"/>
          </a:p>
        </p:txBody>
      </p:sp>
      <p:sp>
        <p:nvSpPr>
          <p:cNvPr id="77" name="TextBox 76"/>
          <p:cNvSpPr txBox="1"/>
          <p:nvPr/>
        </p:nvSpPr>
        <p:spPr>
          <a:xfrm>
            <a:off x="2812352" y="3548415"/>
            <a:ext cx="56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R4</a:t>
            </a:r>
            <a:endParaRPr lang="en-IN" dirty="0"/>
          </a:p>
        </p:txBody>
      </p:sp>
      <p:sp>
        <p:nvSpPr>
          <p:cNvPr id="78" name="TextBox 77"/>
          <p:cNvSpPr txBox="1"/>
          <p:nvPr/>
        </p:nvSpPr>
        <p:spPr>
          <a:xfrm>
            <a:off x="2009203" y="3558807"/>
            <a:ext cx="47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</a:t>
            </a:r>
            <a:endParaRPr lang="en-IN" dirty="0"/>
          </a:p>
        </p:txBody>
      </p:sp>
      <p:sp>
        <p:nvSpPr>
          <p:cNvPr id="79" name="TextBox 78"/>
          <p:cNvSpPr txBox="1"/>
          <p:nvPr/>
        </p:nvSpPr>
        <p:spPr>
          <a:xfrm>
            <a:off x="1165920" y="3558807"/>
            <a:ext cx="46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R2</a:t>
            </a:r>
            <a:endParaRPr lang="en-IN" dirty="0"/>
          </a:p>
        </p:txBody>
      </p:sp>
      <p:cxnSp>
        <p:nvCxnSpPr>
          <p:cNvPr id="86" name="Straight Connector 85"/>
          <p:cNvCxnSpPr>
            <a:stCxn id="5" idx="2"/>
            <a:endCxn id="32" idx="0"/>
          </p:cNvCxnSpPr>
          <p:nvPr/>
        </p:nvCxnSpPr>
        <p:spPr>
          <a:xfrm>
            <a:off x="1151620" y="3429000"/>
            <a:ext cx="2377607" cy="115212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" idx="2"/>
            <a:endCxn id="31" idx="0"/>
          </p:cNvCxnSpPr>
          <p:nvPr/>
        </p:nvCxnSpPr>
        <p:spPr>
          <a:xfrm>
            <a:off x="2009203" y="3429000"/>
            <a:ext cx="1934070" cy="115212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2" idx="2"/>
            <a:endCxn id="30" idx="0"/>
          </p:cNvCxnSpPr>
          <p:nvPr/>
        </p:nvCxnSpPr>
        <p:spPr>
          <a:xfrm>
            <a:off x="2879812" y="3449782"/>
            <a:ext cx="1405500" cy="113134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1" idx="2"/>
            <a:endCxn id="29" idx="0"/>
          </p:cNvCxnSpPr>
          <p:nvPr/>
        </p:nvCxnSpPr>
        <p:spPr>
          <a:xfrm>
            <a:off x="3815916" y="3449782"/>
            <a:ext cx="962999" cy="113134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10" idx="2"/>
            <a:endCxn id="28" idx="0"/>
          </p:cNvCxnSpPr>
          <p:nvPr/>
        </p:nvCxnSpPr>
        <p:spPr>
          <a:xfrm>
            <a:off x="4752020" y="3429000"/>
            <a:ext cx="377827" cy="115212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" idx="2"/>
            <a:endCxn id="27" idx="0"/>
          </p:cNvCxnSpPr>
          <p:nvPr/>
        </p:nvCxnSpPr>
        <p:spPr>
          <a:xfrm flipH="1">
            <a:off x="5439217" y="3429000"/>
            <a:ext cx="248907" cy="115212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" idx="2"/>
            <a:endCxn id="26" idx="0"/>
          </p:cNvCxnSpPr>
          <p:nvPr/>
        </p:nvCxnSpPr>
        <p:spPr>
          <a:xfrm flipH="1">
            <a:off x="5905491" y="3429000"/>
            <a:ext cx="790745" cy="115212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668344" y="2852936"/>
            <a:ext cx="114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Speaker</a:t>
            </a:r>
            <a:endParaRPr lang="en-IN" dirty="0"/>
          </a:p>
        </p:txBody>
      </p:sp>
      <p:cxnSp>
        <p:nvCxnSpPr>
          <p:cNvPr id="105" name="Elbow Connector 104"/>
          <p:cNvCxnSpPr/>
          <p:nvPr/>
        </p:nvCxnSpPr>
        <p:spPr>
          <a:xfrm rot="5400000">
            <a:off x="6660233" y="4941168"/>
            <a:ext cx="1800199" cy="1080120"/>
          </a:xfrm>
          <a:prstGeom prst="bentConnector3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endCxn id="23" idx="2"/>
          </p:cNvCxnSpPr>
          <p:nvPr/>
        </p:nvCxnSpPr>
        <p:spPr>
          <a:xfrm rot="10800000">
            <a:off x="5190310" y="6246604"/>
            <a:ext cx="1829962" cy="134724"/>
          </a:xfrm>
          <a:prstGeom prst="bentConnector2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/>
          <p:nvPr/>
        </p:nvCxnSpPr>
        <p:spPr>
          <a:xfrm rot="5400000">
            <a:off x="7734888" y="5661248"/>
            <a:ext cx="2160239" cy="12700"/>
          </a:xfrm>
          <a:prstGeom prst="bentConnector3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endCxn id="25" idx="2"/>
          </p:cNvCxnSpPr>
          <p:nvPr/>
        </p:nvCxnSpPr>
        <p:spPr>
          <a:xfrm rot="10800000">
            <a:off x="3059832" y="6215248"/>
            <a:ext cx="5761526" cy="532471"/>
          </a:xfrm>
          <a:prstGeom prst="bentConnector2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7308304" y="2060848"/>
            <a:ext cx="134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Copper Foils</a:t>
            </a:r>
            <a:endParaRPr lang="en-IN" dirty="0"/>
          </a:p>
        </p:txBody>
      </p:sp>
      <p:cxnSp>
        <p:nvCxnSpPr>
          <p:cNvPr id="117" name="Straight Arrow Connector 116"/>
          <p:cNvCxnSpPr>
            <a:stCxn id="115" idx="2"/>
            <a:endCxn id="8" idx="3"/>
          </p:cNvCxnSpPr>
          <p:nvPr/>
        </p:nvCxnSpPr>
        <p:spPr>
          <a:xfrm flipH="1">
            <a:off x="7020272" y="2430180"/>
            <a:ext cx="959082" cy="314744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31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Connections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r-IN" sz="2000" dirty="0" smtClean="0"/>
              <a:t>4.7k resistors चे एक टोक copper foil ला जोडावे. आणि दुसरे टोक</a:t>
            </a:r>
            <a:r>
              <a:rPr lang="mr-IN" sz="2000" dirty="0"/>
              <a:t> </a:t>
            </a:r>
            <a:r>
              <a:rPr lang="mr-IN" sz="2000" dirty="0" smtClean="0"/>
              <a:t>एका रंगाच्या वायरला जोडून घ्यायची. आणि नंतर त्या सर्व वायर एकत्र करून </a:t>
            </a:r>
            <a:r>
              <a:rPr lang="en-US" sz="2000" dirty="0" err="1" smtClean="0"/>
              <a:t>arduino</a:t>
            </a:r>
            <a:r>
              <a:rPr lang="mr-IN" sz="2000" dirty="0" smtClean="0"/>
              <a:t>च्या 5vला जोडावी.</a:t>
            </a:r>
          </a:p>
          <a:p>
            <a:endParaRPr lang="mr-IN" sz="2000" dirty="0"/>
          </a:p>
          <a:p>
            <a:r>
              <a:rPr lang="mr-IN" sz="2000" dirty="0" smtClean="0"/>
              <a:t>दुसऱ्या रंगाची वायर घेऊन ती एका बाजूने copper foil ला जोडावी. आणि त्या वायरची दुसरी बाजू </a:t>
            </a:r>
            <a:r>
              <a:rPr lang="en-US" sz="2000" dirty="0" err="1" smtClean="0"/>
              <a:t>arduino</a:t>
            </a:r>
            <a:r>
              <a:rPr lang="mr-IN" sz="2000" dirty="0" smtClean="0"/>
              <a:t> boardवर </a:t>
            </a:r>
            <a:r>
              <a:rPr lang="en-US" sz="2000" dirty="0" smtClean="0"/>
              <a:t>A0, A1, A2, A3, A4, A5, A6</a:t>
            </a:r>
            <a:r>
              <a:rPr lang="mr-IN" sz="2000" dirty="0" smtClean="0"/>
              <a:t>ला जोडावी.</a:t>
            </a:r>
          </a:p>
          <a:p>
            <a:endParaRPr lang="mr-IN" sz="2000" dirty="0"/>
          </a:p>
          <a:p>
            <a:r>
              <a:rPr lang="mr-IN" sz="2000" dirty="0" smtClean="0"/>
              <a:t>Speakerची एक वायर </a:t>
            </a:r>
            <a:r>
              <a:rPr lang="en-US" sz="2000" dirty="0" err="1" smtClean="0"/>
              <a:t>arduino</a:t>
            </a:r>
            <a:r>
              <a:rPr lang="mr-IN" sz="2000" dirty="0" smtClean="0"/>
              <a:t>च्या 11pin ला जोडायची आणि दुसरी वायर GNDला जोडायची.</a:t>
            </a:r>
            <a:endParaRPr lang="en-US" sz="2000" dirty="0" smtClean="0"/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36955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Program </a:t>
            </a:r>
            <a:r>
              <a:rPr lang="mr-IN" dirty="0" smtClean="0">
                <a:solidFill>
                  <a:srgbClr val="0070C0"/>
                </a:solidFill>
              </a:rPr>
              <a:t>कसा work होणार?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Program </a:t>
            </a:r>
            <a:r>
              <a:rPr lang="mr-IN" sz="2000" dirty="0" smtClean="0"/>
              <a:t>मध्ये आपण speaker pin11 ला लावली आहे असे pinMode मध्ये लिहिले आहे. जे की आपले </a:t>
            </a:r>
            <a:r>
              <a:rPr lang="en-US" sz="2000" dirty="0" smtClean="0"/>
              <a:t>output </a:t>
            </a:r>
            <a:r>
              <a:rPr lang="mr-IN" sz="2000" dirty="0" smtClean="0"/>
              <a:t>आहे.</a:t>
            </a:r>
          </a:p>
          <a:p>
            <a:endParaRPr lang="mr-IN" sz="2000" dirty="0"/>
          </a:p>
          <a:p>
            <a:r>
              <a:rPr lang="mr-IN" sz="2000" dirty="0" smtClean="0"/>
              <a:t>आपण sensor pin म्हणजेच copper foil च्या वायर अनुक्रमे</a:t>
            </a:r>
            <a:r>
              <a:rPr lang="en-US" sz="2000" dirty="0" smtClean="0"/>
              <a:t> A0, A1, A2, A3, A4, A5, A6 </a:t>
            </a:r>
            <a:r>
              <a:rPr lang="mr-IN" sz="2000" dirty="0" smtClean="0"/>
              <a:t>ला जोडलेली आहेत.</a:t>
            </a:r>
          </a:p>
          <a:p>
            <a:endParaRPr lang="mr-IN" sz="2000" dirty="0"/>
          </a:p>
          <a:p>
            <a:r>
              <a:rPr lang="en-US" sz="2000" dirty="0" smtClean="0"/>
              <a:t>Program </a:t>
            </a:r>
            <a:r>
              <a:rPr lang="mr-IN" sz="2000" dirty="0" smtClean="0"/>
              <a:t>मध्ये आपण tone(</a:t>
            </a:r>
            <a:r>
              <a:rPr lang="en-US" sz="2000" dirty="0" smtClean="0"/>
              <a:t>11, 220, 200</a:t>
            </a:r>
            <a:r>
              <a:rPr lang="mr-IN" sz="2000" dirty="0" smtClean="0"/>
              <a:t>)</a:t>
            </a:r>
            <a:r>
              <a:rPr lang="en-US" sz="2000" dirty="0" smtClean="0"/>
              <a:t> </a:t>
            </a:r>
            <a:r>
              <a:rPr lang="mr-IN" sz="2000" dirty="0" smtClean="0"/>
              <a:t>असे लिहिले आहे आहे याचा अर्थ असा की tone(pinMode, </a:t>
            </a:r>
            <a:r>
              <a:rPr lang="en-US" sz="2000" dirty="0" smtClean="0"/>
              <a:t>frequency, duration</a:t>
            </a:r>
            <a:r>
              <a:rPr lang="mr-IN" sz="2000" dirty="0" smtClean="0"/>
              <a:t>)</a:t>
            </a:r>
            <a:r>
              <a:rPr lang="en-US" sz="2000" dirty="0" smtClean="0"/>
              <a:t>.</a:t>
            </a:r>
            <a:r>
              <a:rPr lang="mr-IN" sz="2000" dirty="0" smtClean="0"/>
              <a:t> म्हणजे 11व्या pinला 220 एवढी </a:t>
            </a:r>
            <a:r>
              <a:rPr lang="en-US" sz="2000" dirty="0" smtClean="0"/>
              <a:t>frequency</a:t>
            </a:r>
            <a:r>
              <a:rPr lang="mr-IN" sz="2000" dirty="0" smtClean="0"/>
              <a:t> द्यायची आणि </a:t>
            </a:r>
            <a:r>
              <a:rPr lang="en-US" sz="2000" dirty="0" smtClean="0"/>
              <a:t>duration</a:t>
            </a:r>
            <a:r>
              <a:rPr lang="mr-IN" sz="2000" dirty="0" smtClean="0"/>
              <a:t> म्हणजे तेवढ्या वेळेसाठी त्या </a:t>
            </a:r>
            <a:r>
              <a:rPr lang="mr-IN" sz="2000" dirty="0"/>
              <a:t>, </a:t>
            </a:r>
            <a:r>
              <a:rPr lang="en-US" sz="2000" dirty="0" smtClean="0"/>
              <a:t>frequency</a:t>
            </a:r>
            <a:r>
              <a:rPr lang="mr-IN" sz="2000" dirty="0" smtClean="0"/>
              <a:t>ची tone वाजत राहणर आणि मग तो दिलेला वेळ संपला की program नंतरच्या ओळीवर जाणार आणि हे तेव्हाच होईल जेव्हा आपण copper foil ला स्पर्श करू. </a:t>
            </a:r>
          </a:p>
          <a:p>
            <a:endParaRPr lang="mr-IN" sz="2000" dirty="0"/>
          </a:p>
          <a:p>
            <a:r>
              <a:rPr lang="mr-IN" sz="2000" dirty="0" smtClean="0"/>
              <a:t>यामध्ये copper foil हे touch sensor म्हणून वापरले आहे.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4187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 descr="C:\Snehal\20180929_1409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3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60" y="3262673"/>
            <a:ext cx="2670279" cy="12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816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257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Arduino वापरून इलेक्ट्रोनिक्स piano कसा बनवणार?</vt:lpstr>
      <vt:lpstr>साहित्य</vt:lpstr>
      <vt:lpstr>Circuit Diagram</vt:lpstr>
      <vt:lpstr>Connections</vt:lpstr>
      <vt:lpstr>Program कसा work होणार?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वापरून इलेक्ट्रोनिक्स piano कसा बनवणार?</dc:title>
  <dc:creator>Admin</dc:creator>
  <cp:lastModifiedBy>Admin</cp:lastModifiedBy>
  <cp:revision>19</cp:revision>
  <dcterms:created xsi:type="dcterms:W3CDTF">2018-10-05T08:12:58Z</dcterms:created>
  <dcterms:modified xsi:type="dcterms:W3CDTF">2018-10-10T10:38:34Z</dcterms:modified>
</cp:coreProperties>
</file>