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C4A1A-E3B5-4227-A04C-323FD27F1282}" type="datetimeFigureOut">
              <a:rPr lang="en-US" smtClean="0"/>
              <a:t>07/04/2020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1291F-11CC-4349-802D-DB3C33CEF0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641937"/>
            <a:ext cx="614623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Audio Amplifier </a:t>
            </a:r>
            <a:r>
              <a:rPr lang="mr-IN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बनवणे.</a:t>
            </a:r>
            <a:endParaRPr lang="en-US" sz="6000" dirty="0"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2400" y="381000"/>
            <a:ext cx="13035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 smtClean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साहित्य</a:t>
            </a:r>
            <a:endParaRPr lang="en-US" sz="4000" dirty="0">
              <a:latin typeface="Utsaah" pitchFamily="34" charset="0"/>
              <a:cs typeface="Utsaah" pitchFamily="34" charset="0"/>
            </a:endParaRPr>
          </a:p>
        </p:txBody>
      </p:sp>
      <p:sp>
        <p:nvSpPr>
          <p:cNvPr id="1026" name="AutoShape 2" descr="4 Inch Bass Audio Speaker 4 Ohm 20w External Magnetic Speake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4 Inch Bass Audio Speaker 4 Ohm 20w External Magnetic Speake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4 Inch Bass Audio Speaker 4 Ohm 20w External Magnetic Speake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4 Inch Bass Audio Speaker 4 Ohm 20w External Magnetic Speake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4 Inch Bass Audio Speaker 4 Ohm 20w External Magnetic Speake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Buy BC547 NPN Transistor Online at LOW COST on www.dnatechindi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990600"/>
            <a:ext cx="2819400" cy="28194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6781800" y="3429000"/>
            <a:ext cx="1936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dirty="0">
                <a:latin typeface="Utsaah" pitchFamily="34" charset="0"/>
                <a:cs typeface="Utsaah" pitchFamily="34" charset="0"/>
              </a:rPr>
              <a:t>ट्रांझिस्टर (BC 547)</a:t>
            </a:r>
            <a:endParaRPr lang="en-IN" sz="2400" b="1" dirty="0">
              <a:latin typeface="Utsaah" pitchFamily="34" charset="0"/>
              <a:cs typeface="Utsaah" pitchFamily="34" charset="0"/>
            </a:endParaRPr>
          </a:p>
        </p:txBody>
      </p:sp>
      <p:pic>
        <p:nvPicPr>
          <p:cNvPr id="1042" name="Picture 18" descr="1K Ohm Resistor – Cyclotron Digit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066800"/>
            <a:ext cx="2590800" cy="25908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400869" y="2667000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b="1" dirty="0">
                <a:latin typeface="Utsaah" pitchFamily="34" charset="0"/>
                <a:cs typeface="Utsaah" pitchFamily="34" charset="0"/>
              </a:rPr>
              <a:t>रेसिस्टर</a:t>
            </a:r>
            <a:r>
              <a:rPr lang="en-US" sz="2400" b="1" dirty="0">
                <a:latin typeface="Utsaah" pitchFamily="34" charset="0"/>
                <a:cs typeface="Utsaah" pitchFamily="34" charset="0"/>
              </a:rPr>
              <a:t> 1k ohm</a:t>
            </a:r>
          </a:p>
        </p:txBody>
      </p:sp>
      <p:pic>
        <p:nvPicPr>
          <p:cNvPr id="1044" name="Picture 20" descr="ElectroBot Electrolytic Capacitor 100 Micro Farad 25 Volt, 25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505200"/>
            <a:ext cx="3257550" cy="3257550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4234478" y="4796135"/>
            <a:ext cx="1709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dirty="0">
                <a:latin typeface="Utsaah" pitchFamily="34" charset="0"/>
                <a:cs typeface="Utsaah" pitchFamily="34" charset="0"/>
              </a:rPr>
              <a:t>कॅपेसिटर </a:t>
            </a:r>
            <a:r>
              <a:rPr lang="en-US" sz="2400" b="1" dirty="0">
                <a:latin typeface="Utsaah" pitchFamily="34" charset="0"/>
                <a:cs typeface="Utsaah" pitchFamily="34" charset="0"/>
              </a:rPr>
              <a:t>100MF</a:t>
            </a:r>
            <a:endParaRPr lang="en-IN" sz="2400" b="1" dirty="0"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2400" y="381000"/>
            <a:ext cx="13035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 smtClean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साहित्य</a:t>
            </a:r>
            <a:endParaRPr lang="en-US" sz="4000" dirty="0">
              <a:latin typeface="Utsaah" pitchFamily="34" charset="0"/>
              <a:cs typeface="Utsaah" pitchFamily="34" charset="0"/>
            </a:endParaRPr>
          </a:p>
        </p:txBody>
      </p:sp>
      <p:pic>
        <p:nvPicPr>
          <p:cNvPr id="3" name="Picture 16" descr="TechDelivers 4 Pieces 6inch x 4inch General Purpose PCB Perforated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838200"/>
            <a:ext cx="2971800" cy="2971800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95600" y="3200400"/>
            <a:ext cx="2895600" cy="2895600"/>
          </a:xfrm>
          <a:prstGeom prst="rect">
            <a:avLst/>
          </a:prstGeom>
        </p:spPr>
      </p:pic>
      <p:pic>
        <p:nvPicPr>
          <p:cNvPr id="5" name="Picture 12" descr="4 Inch Bass Audio Speaker 4 Ohm 20w External Magnetic Speaker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762000"/>
            <a:ext cx="3048000" cy="304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255407" y="3043535"/>
            <a:ext cx="1640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स्पीकर (</a:t>
            </a:r>
            <a:r>
              <a:rPr lang="en-US" sz="2400" b="1" dirty="0" smtClean="0">
                <a:latin typeface="Utsaah" pitchFamily="34" charset="0"/>
                <a:cs typeface="Utsaah" pitchFamily="34" charset="0"/>
              </a:rPr>
              <a:t>4 ohm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)</a:t>
            </a:r>
            <a:endParaRPr lang="en-IN" sz="2400" b="1" dirty="0">
              <a:latin typeface="Utsaah" pitchFamily="34" charset="0"/>
              <a:cs typeface="Utsaah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5496" y="5786735"/>
            <a:ext cx="631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dirty="0">
                <a:latin typeface="Utsaah" pitchFamily="34" charset="0"/>
                <a:cs typeface="Utsaah" pitchFamily="34" charset="0"/>
              </a:rPr>
              <a:t>वायर</a:t>
            </a:r>
            <a:endParaRPr lang="en-IN" sz="2400" b="1" dirty="0">
              <a:latin typeface="Utsaah" pitchFamily="34" charset="0"/>
              <a:cs typeface="Utsaah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31452" y="3810000"/>
            <a:ext cx="1402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पी.सी.बी </a:t>
            </a:r>
            <a:r>
              <a:rPr lang="mr-IN" sz="2400" b="1" dirty="0">
                <a:latin typeface="Utsaah" pitchFamily="34" charset="0"/>
                <a:cs typeface="Utsaah" pitchFamily="34" charset="0"/>
              </a:rPr>
              <a:t>बोर्ड </a:t>
            </a:r>
            <a:endParaRPr lang="en-IN" sz="2400" b="1" dirty="0"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/>
          <p:cNvSpPr/>
          <p:nvPr/>
        </p:nvSpPr>
        <p:spPr>
          <a:xfrm>
            <a:off x="3276600" y="304800"/>
            <a:ext cx="24513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सर्किट डायग्राम </a:t>
            </a:r>
            <a:endParaRPr lang="en-US" sz="4000" b="1" dirty="0">
              <a:solidFill>
                <a:srgbClr val="7030A0"/>
              </a:solidFill>
              <a:latin typeface="Utsaah" pitchFamily="34" charset="0"/>
              <a:cs typeface="Utsaah" pitchFamily="34" charset="0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990600" y="1295400"/>
            <a:ext cx="7086600" cy="4114800"/>
            <a:chOff x="990600" y="1295400"/>
            <a:chExt cx="7086600" cy="4114800"/>
          </a:xfrm>
        </p:grpSpPr>
        <p:grpSp>
          <p:nvGrpSpPr>
            <p:cNvPr id="16" name="Group 15"/>
            <p:cNvGrpSpPr/>
            <p:nvPr/>
          </p:nvGrpSpPr>
          <p:grpSpPr>
            <a:xfrm>
              <a:off x="6629400" y="1981200"/>
              <a:ext cx="1447800" cy="1295400"/>
              <a:chOff x="6248400" y="990600"/>
              <a:chExt cx="1447800" cy="129540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6248400" y="1371600"/>
                <a:ext cx="914400" cy="609600"/>
              </a:xfrm>
              <a:prstGeom prst="rect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7162800" y="990600"/>
                <a:ext cx="533400" cy="1295400"/>
                <a:chOff x="4114800" y="2667000"/>
                <a:chExt cx="533400" cy="129540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flipV="1">
                  <a:off x="4114800" y="2667000"/>
                  <a:ext cx="533400" cy="3810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>
                  <a:off x="4648200" y="2667000"/>
                  <a:ext cx="0" cy="12954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4114800" y="3048000"/>
                  <a:ext cx="0" cy="6096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4114800" y="3657600"/>
                  <a:ext cx="533400" cy="3048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8" name="Straight Connector 17"/>
            <p:cNvCxnSpPr/>
            <p:nvPr/>
          </p:nvCxnSpPr>
          <p:spPr>
            <a:xfrm flipH="1">
              <a:off x="6096000" y="2514600"/>
              <a:ext cx="533400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96000" y="2819400"/>
              <a:ext cx="533400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6096000" y="1752600"/>
              <a:ext cx="0" cy="762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943600" y="1752600"/>
              <a:ext cx="304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6096000" y="2819400"/>
              <a:ext cx="0" cy="8382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791200" y="3581400"/>
              <a:ext cx="304800" cy="30480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791200" y="3657600"/>
              <a:ext cx="0" cy="68580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5791200" y="4114800"/>
              <a:ext cx="381000" cy="22860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6019800" y="5105400"/>
              <a:ext cx="304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6172200" y="4267200"/>
              <a:ext cx="0" cy="8382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5029200" y="3124200"/>
              <a:ext cx="609600" cy="152400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>
              <a:off x="5638800" y="3200400"/>
              <a:ext cx="457200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4572000" y="3200400"/>
              <a:ext cx="457200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3657600" y="3962400"/>
              <a:ext cx="21336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4572000" y="3200400"/>
              <a:ext cx="0" cy="762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657600" y="3733800"/>
              <a:ext cx="0" cy="53340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Arc 63"/>
            <p:cNvSpPr/>
            <p:nvPr/>
          </p:nvSpPr>
          <p:spPr>
            <a:xfrm>
              <a:off x="3124200" y="3733800"/>
              <a:ext cx="381000" cy="533400"/>
            </a:xfrm>
            <a:prstGeom prst="arc">
              <a:avLst>
                <a:gd name="adj1" fmla="val 16200000"/>
                <a:gd name="adj2" fmla="val 4676976"/>
              </a:avLst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2590800" y="3962400"/>
              <a:ext cx="914400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2667000" y="4724400"/>
              <a:ext cx="35052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3657600" y="3962400"/>
              <a:ext cx="914400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5257800" y="3962400"/>
              <a:ext cx="533400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5029200" y="2743200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Utsaah" pitchFamily="34" charset="0"/>
                  <a:cs typeface="Utsaah" pitchFamily="34" charset="0"/>
                </a:rPr>
                <a:t>1K</a:t>
              </a:r>
              <a:endParaRPr lang="en-US" sz="2400" dirty="0">
                <a:latin typeface="Utsaah" pitchFamily="34" charset="0"/>
                <a:cs typeface="Utsaah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048000" y="3348335"/>
              <a:ext cx="7986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Utsaah" pitchFamily="34" charset="0"/>
                  <a:cs typeface="Utsaah" pitchFamily="34" charset="0"/>
                </a:rPr>
                <a:t>100mf</a:t>
              </a:r>
              <a:endParaRPr lang="en-US" sz="2400" dirty="0">
                <a:latin typeface="Utsaah" pitchFamily="34" charset="0"/>
                <a:cs typeface="Utsaah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90600" y="3733800"/>
              <a:ext cx="1672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Utsaah" pitchFamily="34" charset="0"/>
                  <a:cs typeface="Utsaah" pitchFamily="34" charset="0"/>
                </a:rPr>
                <a:t>R or L Channel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792183" y="4495800"/>
              <a:ext cx="6735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Utsaah" pitchFamily="34" charset="0"/>
                  <a:cs typeface="Utsaah" pitchFamily="34" charset="0"/>
                </a:rPr>
                <a:t>GND</a:t>
              </a:r>
              <a:endParaRPr lang="en-US" sz="2400" dirty="0">
                <a:latin typeface="Utsaah" pitchFamily="34" charset="0"/>
                <a:cs typeface="Utsaah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096000" y="3729335"/>
              <a:ext cx="8611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Utsaah" pitchFamily="34" charset="0"/>
                  <a:cs typeface="Utsaah" pitchFamily="34" charset="0"/>
                </a:rPr>
                <a:t>BC547</a:t>
              </a:r>
              <a:endParaRPr lang="en-US" sz="2400" dirty="0">
                <a:latin typeface="Utsaah" pitchFamily="34" charset="0"/>
                <a:cs typeface="Utsaah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629400" y="2895600"/>
              <a:ext cx="101021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Utsaah" pitchFamily="34" charset="0"/>
                  <a:cs typeface="Utsaah" pitchFamily="34" charset="0"/>
                </a:rPr>
                <a:t>Speaker</a:t>
              </a:r>
            </a:p>
            <a:p>
              <a:pPr algn="ctr"/>
              <a:r>
                <a:rPr lang="en-US" sz="2400" dirty="0" smtClean="0">
                  <a:latin typeface="Utsaah" pitchFamily="34" charset="0"/>
                  <a:cs typeface="Utsaah" pitchFamily="34" charset="0"/>
                </a:rPr>
                <a:t>4 ohm</a:t>
              </a:r>
              <a:endParaRPr lang="en-US" sz="2400" dirty="0">
                <a:latin typeface="Utsaah" pitchFamily="34" charset="0"/>
                <a:cs typeface="Utsaah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791200" y="1295400"/>
              <a:ext cx="5838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Utsaah" pitchFamily="34" charset="0"/>
                  <a:cs typeface="Utsaah" pitchFamily="34" charset="0"/>
                </a:rPr>
                <a:t>+5V</a:t>
              </a:r>
              <a:endParaRPr lang="en-US" sz="2400" dirty="0">
                <a:latin typeface="Utsaah" pitchFamily="34" charset="0"/>
                <a:cs typeface="Utsaah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620983" y="3581400"/>
              <a:ext cx="3129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Utsaah" pitchFamily="34" charset="0"/>
                  <a:cs typeface="Utsaah" pitchFamily="34" charset="0"/>
                </a:rPr>
                <a:t>+</a:t>
              </a:r>
            </a:p>
          </p:txBody>
        </p:sp>
        <p:cxnSp>
          <p:nvCxnSpPr>
            <p:cNvPr id="87" name="Straight Connector 86"/>
            <p:cNvCxnSpPr/>
            <p:nvPr/>
          </p:nvCxnSpPr>
          <p:spPr>
            <a:xfrm flipH="1">
              <a:off x="6096000" y="5257800"/>
              <a:ext cx="152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6096000" y="5410200"/>
              <a:ext cx="152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304800"/>
            <a:ext cx="14542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कनेक्शन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3331" y="1447800"/>
            <a:ext cx="736486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r-IN" sz="2800" dirty="0" smtClean="0">
                <a:latin typeface="Utsaah" pitchFamily="34" charset="0"/>
                <a:cs typeface="Utsaah" pitchFamily="34" charset="0"/>
              </a:rPr>
              <a:t> ट्रांझिस्टर (BC 547) 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चे कलेक्टर(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collector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) 4 ओहम स्पिकरच्या 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    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निगेटिव्ह टर्मिनलला जोडावे.</a:t>
            </a:r>
          </a:p>
          <a:p>
            <a:r>
              <a:rPr lang="mr-IN" sz="2800" dirty="0" smtClean="0">
                <a:latin typeface="Utsaah" pitchFamily="34" charset="0"/>
                <a:cs typeface="Utsaah" pitchFamily="34" charset="0"/>
              </a:rPr>
              <a:t>आणि 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स्पिकरचे पोसिटिव्ह टर्मिनल 5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V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 ला जोडवे.</a:t>
            </a:r>
          </a:p>
          <a:p>
            <a:pPr>
              <a:buFont typeface="Arial" pitchFamily="34" charset="0"/>
              <a:buChar char="•"/>
            </a:pPr>
            <a:r>
              <a:rPr lang="mr-IN" sz="2800" dirty="0" smtClean="0">
                <a:latin typeface="Utsaah" pitchFamily="34" charset="0"/>
                <a:cs typeface="Utsaah" pitchFamily="34" charset="0"/>
              </a:rPr>
              <a:t> ट्रांझिस्टर (BC 547) च्या कलेक्टर(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collector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) आणि बेस (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Base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)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ला रेसिस्टर जोडवा.</a:t>
            </a:r>
          </a:p>
          <a:p>
            <a:pPr>
              <a:buFont typeface="Arial" pitchFamily="34" charset="0"/>
              <a:buChar char="•"/>
            </a:pPr>
            <a:r>
              <a:rPr lang="mr-IN" sz="2800" dirty="0" smtClean="0">
                <a:latin typeface="Utsaah" pitchFamily="34" charset="0"/>
                <a:cs typeface="Utsaah" pitchFamily="34" charset="0"/>
              </a:rPr>
              <a:t> ट्रांझिस्टर (BC 547) च्या बेस (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Base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)ला 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कॅपेसिटरचे पोसिटिव्ह जोडवे.</a:t>
            </a:r>
          </a:p>
          <a:p>
            <a:pPr>
              <a:buFont typeface="Arial" pitchFamily="34" charset="0"/>
              <a:buChar char="•"/>
            </a:pPr>
            <a:r>
              <a:rPr lang="mr-IN" sz="2800" dirty="0" smtClean="0">
                <a:latin typeface="Utsaah" pitchFamily="34" charset="0"/>
                <a:cs typeface="Utsaah" pitchFamily="34" charset="0"/>
              </a:rPr>
              <a:t> कॅपेसिटरचे निगेटिव्ह 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Aux Cable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 च्या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 R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 कींवा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 L Channel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 ला जोडवे.</a:t>
            </a:r>
          </a:p>
          <a:p>
            <a:pPr>
              <a:buFont typeface="Arial" pitchFamily="34" charset="0"/>
              <a:buChar char="•"/>
            </a:pPr>
            <a:r>
              <a:rPr lang="mr-IN" sz="2800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Aux Cable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 चे दुसरे टोक आणि ट्रांझिस्टरचे एमिटर(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Emitter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)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800" dirty="0" smtClean="0">
                <a:latin typeface="Utsaah" pitchFamily="34" charset="0"/>
                <a:cs typeface="Utsaah" pitchFamily="34" charset="0"/>
              </a:rPr>
              <a:t>एकमेकाना जोडुन ग्राउड करावे.</a:t>
            </a:r>
          </a:p>
          <a:p>
            <a:endParaRPr lang="mr-IN" dirty="0"/>
          </a:p>
          <a:p>
            <a:endParaRPr lang="en-IN" b="1" dirty="0" smtClean="0"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Padmaja IMP\Learning While Doing docx\Audio Amplifier\Photos\DSC036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59978" y="1550379"/>
            <a:ext cx="4572000" cy="3909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33800" y="240268"/>
            <a:ext cx="1446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असेम्ब्ली</a:t>
            </a:r>
            <a:endParaRPr lang="en-US" sz="4000" b="1" dirty="0">
              <a:solidFill>
                <a:srgbClr val="7030A0"/>
              </a:solidFill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0" y="1295400"/>
          <a:ext cx="7620000" cy="4648200"/>
        </p:xfrm>
        <a:graphic>
          <a:graphicData uri="http://schemas.openxmlformats.org/drawingml/2006/table">
            <a:tbl>
              <a:tblPr/>
              <a:tblGrid>
                <a:gridCol w="1064140"/>
                <a:gridCol w="2590673"/>
                <a:gridCol w="1304838"/>
                <a:gridCol w="950125"/>
                <a:gridCol w="1710224"/>
              </a:tblGrid>
              <a:tr h="581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अ. न.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लागणारे साहित्य 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दर (रु)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नग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एकुण (रु)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पी</a:t>
                      </a: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. </a:t>
                      </a:r>
                      <a:r>
                        <a:rPr lang="en-US" sz="24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सी</a:t>
                      </a: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. </a:t>
                      </a:r>
                      <a:r>
                        <a:rPr lang="en-US" sz="24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बी</a:t>
                      </a: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r>
                        <a:rPr lang="en-US" sz="24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बोर्ड</a:t>
                      </a: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२० 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२०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स्पीकर</a:t>
                      </a: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२० 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४०   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३ 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r>
                        <a:rPr lang="en-US" sz="24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कॅपसीटर</a:t>
                      </a: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१०  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१०  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४   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कनेक्टिंग</a:t>
                      </a: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r>
                        <a:rPr lang="en-US" sz="24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वायर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१५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५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५   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ट्रांझिस्टर 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१५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१५ 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६  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इंसुलेशन टेप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१० 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20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१०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एकूण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100" dirty="0">
                          <a:latin typeface="Mangal"/>
                          <a:ea typeface="Calibri"/>
                          <a:cs typeface="Mangal"/>
                        </a:rPr>
                        <a:t> </a:t>
                      </a:r>
                      <a:r>
                        <a:rPr lang="en-US" sz="24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११५ 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847580" y="228600"/>
            <a:ext cx="13340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कॉस्टिंग</a:t>
            </a:r>
            <a:endParaRPr lang="en-US" sz="4000" b="1" dirty="0">
              <a:solidFill>
                <a:srgbClr val="7030A0"/>
              </a:solidFill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0" y="2514600"/>
            <a:ext cx="199766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धन्यवाद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189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39</cp:revision>
  <dcterms:created xsi:type="dcterms:W3CDTF">2020-04-07T08:10:33Z</dcterms:created>
  <dcterms:modified xsi:type="dcterms:W3CDTF">2020-04-07T12:19:48Z</dcterms:modified>
</cp:coreProperties>
</file>