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4"/>
  </p:notesMasterIdLst>
  <p:sldIdLst>
    <p:sldId id="258" r:id="rId4"/>
    <p:sldId id="261" r:id="rId5"/>
    <p:sldId id="284" r:id="rId6"/>
    <p:sldId id="285" r:id="rId7"/>
    <p:sldId id="286" r:id="rId8"/>
    <p:sldId id="287" r:id="rId9"/>
    <p:sldId id="282" r:id="rId10"/>
    <p:sldId id="280" r:id="rId11"/>
    <p:sldId id="288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21290-E6F2-4FAB-B234-9395F5B4DC1E}" type="datetimeFigureOut">
              <a:rPr lang="en-IN" smtClean="0"/>
              <a:t>12-03-2020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6D886-9AA8-42F9-8F07-6713E19950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01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D886-9AA8-42F9-8F07-6713E19950A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352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79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26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05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25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80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6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27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26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9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05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2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39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8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43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9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5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27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3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2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ln>
            <a:noFill/>
          </a:ln>
          <a:effectLst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r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ea typeface="+mn-ea"/>
                <a:cs typeface="Utsaah" panose="020B0604020202020204" pitchFamily="34" charset="0"/>
              </a:rPr>
              <a:t>झाडांना पाणी देण्यासाठी स्वयंचलित सिस्टम बनवणे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ea typeface="+mn-ea"/>
                <a:cs typeface="Utsaah" panose="020B0604020202020204" pitchFamily="34" charset="0"/>
              </a:rPr>
              <a:t>.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ea typeface="+mn-ea"/>
                <a:cs typeface="Utsaah" panose="020B0604020202020204" pitchFamily="34" charset="0"/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ea typeface="+mn-ea"/>
                <a:cs typeface="Utsaah" panose="020B0604020202020204" pitchFamily="34" charset="0"/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Utsaah" panose="020B0604020202020204" pitchFamily="34" charset="0"/>
              <a:ea typeface="+mn-ea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667000"/>
            <a:ext cx="1638590" cy="76944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धन्यवाद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776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23120"/>
            <a:ext cx="8229600" cy="1143000"/>
          </a:xfrm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r-I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ea typeface="+mn-ea"/>
                <a:cs typeface="Utsaah" panose="020B0604020202020204" pitchFamily="34" charset="0"/>
              </a:rPr>
              <a:t>साहित्य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Utsaah" panose="020B0604020202020204" pitchFamily="34" charset="0"/>
              <a:ea typeface="+mn-ea"/>
              <a:cs typeface="Utsaah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03314"/>
            <a:ext cx="2287730" cy="2287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08" y="1027097"/>
            <a:ext cx="3025034" cy="302503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3" y="366159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relay modu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51" y="3752326"/>
            <a:ext cx="2458297" cy="24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221712"/>
            <a:ext cx="1378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Arduino Uno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3221712"/>
            <a:ext cx="2292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Water Pumping Motor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236" y="6018136"/>
            <a:ext cx="210910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Soil Moisture Sensor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9932" y="5906120"/>
            <a:ext cx="14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Relay Module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93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16" y="1366120"/>
            <a:ext cx="25908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01709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7999"/>
            <a:ext cx="2450621" cy="245062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23120"/>
            <a:ext cx="8229600" cy="1143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r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ea typeface="+mn-ea"/>
                <a:cs typeface="Utsaah" panose="020B0604020202020204" pitchFamily="34" charset="0"/>
              </a:rPr>
              <a:t>साहित्य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Utsaah" panose="020B0604020202020204" pitchFamily="34" charset="0"/>
              <a:ea typeface="+mn-ea"/>
              <a:cs typeface="Utsaah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465" y="3903977"/>
            <a:ext cx="6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46552" y="5614202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12V 1A Adapter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160601" y="5946003"/>
            <a:ext cx="246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Soldering Gun &amp; Metals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33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1066800" y="1371600"/>
            <a:ext cx="7010400" cy="4800600"/>
            <a:chOff x="533400" y="533400"/>
            <a:chExt cx="7924800" cy="60198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1142999"/>
              <a:ext cx="1143000" cy="2114339"/>
              <a:chOff x="990600" y="1142999"/>
              <a:chExt cx="1143000" cy="2114339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990600" y="1410784"/>
                <a:ext cx="1143000" cy="184655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97042" y="2192814"/>
                <a:ext cx="1106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Moisture </a:t>
                </a:r>
              </a:p>
              <a:p>
                <a:pPr algn="ctr"/>
                <a:r>
                  <a:rPr lang="en-US" b="1" dirty="0" smtClean="0"/>
                  <a:t>Sensor</a:t>
                </a:r>
                <a:endParaRPr lang="en-IN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997042" y="1444613"/>
                <a:ext cx="380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A0</a:t>
                </a:r>
                <a:endParaRPr lang="en-IN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1236225" y="1446497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D0</a:t>
                </a:r>
                <a:endParaRPr lang="en-IN" sz="1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1409685" y="1528345"/>
                <a:ext cx="5245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GND</a:t>
                </a:r>
                <a:endParaRPr lang="en-IN" sz="1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1699874" y="1528344"/>
                <a:ext cx="428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Vcc</a:t>
                </a:r>
                <a:endParaRPr lang="en-IN" sz="1400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1187158" y="1143000"/>
                <a:ext cx="0" cy="264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404329" y="1142999"/>
                <a:ext cx="0" cy="264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671936" y="1142999"/>
                <a:ext cx="0" cy="264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1930049" y="1142999"/>
                <a:ext cx="0" cy="264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3108278" y="990600"/>
              <a:ext cx="2698844" cy="2895600"/>
              <a:chOff x="3108278" y="990600"/>
              <a:chExt cx="2698844" cy="28956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432411" y="990600"/>
                <a:ext cx="2069911" cy="2895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77882" y="1497568"/>
                <a:ext cx="1403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Arduino Uno</a:t>
                </a:r>
                <a:endParaRPr lang="en-IN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67809" y="2441812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5v</a:t>
                </a:r>
                <a:endParaRPr lang="en-IN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467809" y="2109294"/>
                <a:ext cx="58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3.3v</a:t>
                </a:r>
                <a:endParaRPr lang="en-IN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13078" y="2848822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GND</a:t>
                </a:r>
                <a:endParaRPr lang="en-IN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70072" y="1823482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GND</a:t>
                </a:r>
                <a:endParaRPr lang="en-IN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71863" y="2149395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13</a:t>
                </a:r>
                <a:endParaRPr lang="en-IN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55729" y="25221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</a:t>
                </a:r>
                <a:endParaRPr lang="en-IN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3108278" y="2280997"/>
                <a:ext cx="304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08278" y="2667000"/>
                <a:ext cx="304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108278" y="3048000"/>
                <a:ext cx="304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502322" y="2280997"/>
                <a:ext cx="304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02322" y="2014964"/>
                <a:ext cx="304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492358" y="2667000"/>
                <a:ext cx="304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6934200" y="4441000"/>
              <a:ext cx="1524000" cy="1330865"/>
              <a:chOff x="6934200" y="4441000"/>
              <a:chExt cx="1524000" cy="1330865"/>
            </a:xfrm>
          </p:grpSpPr>
          <p:sp>
            <p:nvSpPr>
              <p:cNvPr id="6" name="Rectangle 5"/>
              <p:cNvSpPr/>
              <p:nvPr/>
            </p:nvSpPr>
            <p:spPr>
              <a:xfrm rot="16200000">
                <a:off x="7162800" y="4476465"/>
                <a:ext cx="1066800" cy="1524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7391400" y="4441000"/>
                <a:ext cx="0" cy="264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8122495" y="4441000"/>
                <a:ext cx="0" cy="264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7209206" y="4916268"/>
                <a:ext cx="9584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12V 1A </a:t>
                </a:r>
              </a:p>
              <a:p>
                <a:pPr algn="ctr"/>
                <a:r>
                  <a:rPr lang="en-US" b="1" dirty="0" smtClean="0"/>
                  <a:t>Adapter</a:t>
                </a:r>
                <a:endParaRPr lang="en-IN" b="1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539856" y="5298535"/>
              <a:ext cx="1701421" cy="1254665"/>
              <a:chOff x="4539856" y="5298535"/>
              <a:chExt cx="1701421" cy="1254665"/>
            </a:xfrm>
          </p:grpSpPr>
          <p:sp>
            <p:nvSpPr>
              <p:cNvPr id="5" name="Rectangle 4"/>
              <p:cNvSpPr/>
              <p:nvPr/>
            </p:nvSpPr>
            <p:spPr>
              <a:xfrm rot="16200000">
                <a:off x="4895267" y="5207189"/>
                <a:ext cx="990600" cy="17014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5093063" y="5298535"/>
                <a:ext cx="0" cy="264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5795823" y="5298535"/>
                <a:ext cx="0" cy="264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4801748" y="5464263"/>
                <a:ext cx="12694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12V Water Pump</a:t>
                </a:r>
                <a:endParaRPr lang="en-IN" b="1" dirty="0"/>
              </a:p>
            </p:txBody>
          </p:sp>
        </p:grpSp>
        <p:cxnSp>
          <p:nvCxnSpPr>
            <p:cNvPr id="51" name="Elbow Connector 50"/>
            <p:cNvCxnSpPr/>
            <p:nvPr/>
          </p:nvCxnSpPr>
          <p:spPr>
            <a:xfrm>
              <a:off x="1930049" y="1142999"/>
              <a:ext cx="1178229" cy="1137998"/>
            </a:xfrm>
            <a:prstGeom prst="bentConnector3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6781800" y="1602836"/>
              <a:ext cx="1676400" cy="2014028"/>
              <a:chOff x="6781800" y="1602836"/>
              <a:chExt cx="1676400" cy="201402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781800" y="1602836"/>
                <a:ext cx="1676400" cy="2014028"/>
                <a:chOff x="6781800" y="1602836"/>
                <a:chExt cx="1676400" cy="2014028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6781800" y="1866900"/>
                  <a:ext cx="1676400" cy="1485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871013" y="2286684"/>
                  <a:ext cx="149797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12V </a:t>
                  </a:r>
                </a:p>
                <a:p>
                  <a:pPr algn="ctr"/>
                  <a:r>
                    <a:rPr lang="en-US" b="1" dirty="0" smtClean="0"/>
                    <a:t>Relay Module</a:t>
                  </a:r>
                  <a:endParaRPr lang="en-IN" b="1" dirty="0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7239000" y="1602836"/>
                  <a:ext cx="0" cy="2640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7696200" y="1602836"/>
                  <a:ext cx="0" cy="2640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8153400" y="1602836"/>
                  <a:ext cx="0" cy="2640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7241077" y="3352800"/>
                  <a:ext cx="0" cy="2640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7696200" y="3352800"/>
                  <a:ext cx="0" cy="2640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8153400" y="3352800"/>
                  <a:ext cx="0" cy="2640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/>
              <p:cNvSpPr txBox="1"/>
              <p:nvPr/>
            </p:nvSpPr>
            <p:spPr>
              <a:xfrm>
                <a:off x="7004683" y="3014245"/>
                <a:ext cx="4539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NO</a:t>
                </a:r>
                <a:endParaRPr lang="en-IN" sz="16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15313" y="3012334"/>
                <a:ext cx="6028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COM</a:t>
                </a:r>
                <a:endParaRPr lang="en-IN" sz="16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967327" y="3012334"/>
                <a:ext cx="4267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NC</a:t>
                </a:r>
                <a:endParaRPr lang="en-IN" sz="16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982221" y="1910126"/>
                <a:ext cx="4644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Vcc</a:t>
                </a:r>
                <a:endParaRPr lang="en-IN" sz="16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91400" y="1924134"/>
                <a:ext cx="5741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GND</a:t>
                </a:r>
                <a:endParaRPr lang="en-IN" sz="16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922398" y="1911185"/>
                <a:ext cx="3690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IN</a:t>
                </a:r>
                <a:endParaRPr lang="en-IN" sz="1600" dirty="0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>
            <a:xfrm flipV="1">
              <a:off x="1404329" y="533400"/>
              <a:ext cx="0" cy="6096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33400" y="533400"/>
              <a:ext cx="870929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3400" y="533400"/>
              <a:ext cx="0" cy="39076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33400" y="4441000"/>
              <a:ext cx="527372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807122" y="2667000"/>
              <a:ext cx="0" cy="1774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400800" y="838200"/>
              <a:ext cx="1752600" cy="171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400800" y="838200"/>
              <a:ext cx="0" cy="14427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5795823" y="2280997"/>
              <a:ext cx="604977" cy="129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7678498" y="1142999"/>
              <a:ext cx="9910" cy="4555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5795823" y="1142999"/>
              <a:ext cx="1891756" cy="14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800299" y="1146412"/>
              <a:ext cx="6823" cy="883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153400" y="838200"/>
              <a:ext cx="0" cy="84403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6631325" y="1587289"/>
              <a:ext cx="604977" cy="129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6631325" y="1591626"/>
              <a:ext cx="0" cy="29814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590800" y="4573032"/>
              <a:ext cx="40814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2608208" y="2664372"/>
              <a:ext cx="6465" cy="19086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2578972" y="2664373"/>
              <a:ext cx="604977" cy="129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1671936" y="838200"/>
              <a:ext cx="0" cy="422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1662330" y="817232"/>
              <a:ext cx="11570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819400" y="803257"/>
              <a:ext cx="0" cy="2244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2822660" y="3041519"/>
              <a:ext cx="318361" cy="6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141452" y="3856711"/>
              <a:ext cx="0" cy="7163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7696200" y="3888506"/>
              <a:ext cx="44525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7715604" y="3572280"/>
              <a:ext cx="0" cy="3139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091981" y="4910564"/>
              <a:ext cx="1689819" cy="203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093063" y="4916268"/>
              <a:ext cx="0" cy="4263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6741701" y="3616864"/>
              <a:ext cx="0" cy="1293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6741701" y="3616864"/>
              <a:ext cx="4973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7393436" y="4002045"/>
              <a:ext cx="9910" cy="4555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6844852" y="4021214"/>
              <a:ext cx="542982" cy="90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5785986" y="5322431"/>
              <a:ext cx="995814" cy="28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800756" y="4021214"/>
              <a:ext cx="70583" cy="13214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/>
          <p:cNvSpPr/>
          <p:nvPr/>
        </p:nvSpPr>
        <p:spPr>
          <a:xfrm>
            <a:off x="3406665" y="225567"/>
            <a:ext cx="2735044" cy="76944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mr-I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rPr>
              <a:t>सर्कीट डायग्राम </a:t>
            </a:r>
            <a:endParaRPr lang="en-IN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6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177" y="1600200"/>
            <a:ext cx="7467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Moisture सेन्सरची Vcc पिन Arduinoच्या 3.3ला जोडावी आणि Relay Module ची Vcc पिन Arduinoच्या 5v ला जोडावी.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Moisture सेन्सरची </a:t>
            </a: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GND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 पिन आणि Relay Module ची </a:t>
            </a:r>
            <a:r>
              <a:rPr lang="en-US" sz="2400" dirty="0">
                <a:latin typeface="Utsaah" panose="020B0604020202020204" pitchFamily="34" charset="0"/>
                <a:cs typeface="Utsaah" panose="020B0604020202020204" pitchFamily="34" charset="0"/>
              </a:rPr>
              <a:t>GND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 पिन Arduino च्या </a:t>
            </a: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GND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ला जोडावी.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Moisture सेन्सरची 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डिजिटल पिन (</a:t>
            </a: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D0)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 Arduino च्या</a:t>
            </a: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पिन</a:t>
            </a:r>
            <a:r>
              <a:rPr lang="en-US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8 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ला </a:t>
            </a: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जोडावी.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Relay Module ची </a:t>
            </a: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IN</a:t>
            </a:r>
            <a:r>
              <a:rPr lang="en-US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पिन </a:t>
            </a: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Arduinoच्या पिन </a:t>
            </a: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13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ला जोडावी.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Relay Module ची </a:t>
            </a: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NO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पिन </a:t>
            </a: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Water Pump 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च्या p</a:t>
            </a:r>
            <a:r>
              <a:rPr lang="en-US" sz="24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ositive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ला </a:t>
            </a: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जोडावी.  </a:t>
            </a:r>
            <a:endParaRPr lang="mr-IN" sz="2400" dirty="0" smtClean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Relay Module ची </a:t>
            </a: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COM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पिन </a:t>
            </a: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12v 1A adapter 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च्या p</a:t>
            </a:r>
            <a:r>
              <a:rPr lang="en-US" sz="24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ositive</a:t>
            </a: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ला जोडावी. </a:t>
            </a:r>
            <a:endParaRPr lang="en-US" sz="2400" dirty="0" smtClean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Utsaah" panose="020B0604020202020204" pitchFamily="34" charset="0"/>
                <a:cs typeface="Utsaah" panose="020B0604020202020204" pitchFamily="34" charset="0"/>
              </a:rPr>
              <a:t>Water </a:t>
            </a:r>
            <a:r>
              <a:rPr lang="en-US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Pump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ची negative वायर आणि </a:t>
            </a:r>
            <a:r>
              <a:rPr lang="en-US" sz="2400" dirty="0">
                <a:latin typeface="Utsaah" panose="020B0604020202020204" pitchFamily="34" charset="0"/>
                <a:cs typeface="Utsaah" panose="020B0604020202020204" pitchFamily="34" charset="0"/>
              </a:rPr>
              <a:t>12v 1A adapter 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ची </a:t>
            </a: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negative </a:t>
            </a:r>
            <a:r>
              <a:rPr lang="mr-IN" sz="2400" dirty="0" smtClean="0">
                <a:latin typeface="Utsaah" panose="020B0604020202020204" pitchFamily="34" charset="0"/>
                <a:cs typeface="Utsaah" panose="020B0604020202020204" pitchFamily="34" charset="0"/>
              </a:rPr>
              <a:t>वायर एकत्र करायची. </a:t>
            </a:r>
            <a:endParaRPr lang="mr-IN" sz="2400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mr-IN" sz="2400" dirty="0" smtClean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28600"/>
            <a:ext cx="1726755" cy="76944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कनेक्शन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684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69088"/>
              </p:ext>
            </p:extLst>
          </p:nvPr>
        </p:nvGraphicFramePr>
        <p:xfrm>
          <a:off x="1524000" y="1828800"/>
          <a:ext cx="6096000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Vcc </a:t>
                      </a:r>
                      <a:r>
                        <a:rPr lang="en-US" dirty="0" smtClean="0"/>
                        <a:t>of </a:t>
                      </a:r>
                      <a:r>
                        <a:rPr lang="en-US" dirty="0" smtClean="0"/>
                        <a:t>Moisture Sensor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r>
                        <a:rPr lang="mr-IN" dirty="0" smtClean="0"/>
                        <a:t>v  </a:t>
                      </a:r>
                      <a:r>
                        <a:rPr lang="en-US" sz="1800" dirty="0" err="1" smtClean="0"/>
                        <a:t>Arduino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Vcc</a:t>
                      </a:r>
                      <a:r>
                        <a:rPr lang="en-US" dirty="0" smtClean="0"/>
                        <a:t> of Relay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5v  </a:t>
                      </a:r>
                      <a:r>
                        <a:rPr lang="en-US" dirty="0" err="1" smtClean="0"/>
                        <a:t>Arduino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D0 </a:t>
                      </a:r>
                      <a:r>
                        <a:rPr lang="en-US" dirty="0" smtClean="0"/>
                        <a:t>of </a:t>
                      </a:r>
                      <a:r>
                        <a:rPr lang="en-US" dirty="0" smtClean="0"/>
                        <a:t>Moisture Sensor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Pin8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Arduino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GND of </a:t>
                      </a:r>
                      <a:r>
                        <a:rPr lang="en-US" dirty="0" smtClean="0"/>
                        <a:t>Moisture Sensor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GND </a:t>
                      </a:r>
                      <a:r>
                        <a:rPr lang="en-US" dirty="0" err="1" smtClean="0"/>
                        <a:t>Arduino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GND of Relay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GND </a:t>
                      </a:r>
                      <a:r>
                        <a:rPr lang="en-US" dirty="0" err="1" smtClean="0"/>
                        <a:t>Arduino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of Relay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Pin13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Arduino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+ve of </a:t>
                      </a:r>
                      <a:r>
                        <a:rPr lang="en-US" dirty="0" smtClean="0"/>
                        <a:t>12v 1A </a:t>
                      </a:r>
                      <a:r>
                        <a:rPr lang="en-US" dirty="0" smtClean="0"/>
                        <a:t>Adapter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 of Relay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+ve of </a:t>
                      </a:r>
                      <a:r>
                        <a:rPr lang="en-US" dirty="0" smtClean="0"/>
                        <a:t>Water Pump(output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of Relay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-ve of 12v 1A Adapter</a:t>
                      </a:r>
                      <a:r>
                        <a:rPr lang="en-IN" baseline="0" dirty="0" smtClean="0"/>
                        <a:t> &amp; </a:t>
                      </a:r>
                      <a:r>
                        <a:rPr lang="en-US" dirty="0" smtClean="0"/>
                        <a:t>Water Pump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Make common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228600"/>
            <a:ext cx="1726755" cy="76944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कनेक्शन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788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r-I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ea typeface="+mn-ea"/>
                <a:cs typeface="Utsaah" panose="020B0604020202020204" pitchFamily="34" charset="0"/>
              </a:rPr>
              <a:t>कनेक्टिंग डायग्राम 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Utsaah" panose="020B0604020202020204" pitchFamily="34" charset="0"/>
              <a:ea typeface="+mn-ea"/>
              <a:cs typeface="Utsaah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5286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r-I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ea typeface="+mn-ea"/>
                <a:cs typeface="Utsaah" panose="020B0604020202020204" pitchFamily="34" charset="0"/>
              </a:rPr>
              <a:t>असेम्ब्ली 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Utsaah" panose="020B0604020202020204" pitchFamily="34" charset="0"/>
              <a:ea typeface="+mn-ea"/>
              <a:cs typeface="Utsaah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08539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85390"/>
              </p:ext>
            </p:extLst>
          </p:nvPr>
        </p:nvGraphicFramePr>
        <p:xfrm>
          <a:off x="838200" y="1066800"/>
          <a:ext cx="7467599" cy="5385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857"/>
                <a:gridCol w="2538859"/>
                <a:gridCol w="1278741"/>
                <a:gridCol w="1056227"/>
                <a:gridCol w="1550915"/>
              </a:tblGrid>
              <a:tr h="6745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kern="1100" dirty="0">
                          <a:effectLst/>
                        </a:rPr>
                        <a:t>अ. न.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kern="1100" dirty="0">
                          <a:effectLst/>
                        </a:rPr>
                        <a:t>लागणारे साहित्य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kern="1100" dirty="0">
                          <a:effectLst/>
                        </a:rPr>
                        <a:t>दर (रु)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kern="1100" dirty="0">
                          <a:effectLst/>
                        </a:rPr>
                        <a:t>नग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i-IN" sz="1600" kern="1100" dirty="0">
                          <a:effectLst/>
                        </a:rPr>
                        <a:t>एकुण (रु)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7232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Arduino UNO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500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500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7656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Relay Module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7232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Moisture </a:t>
                      </a: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Sensor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7232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wires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40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7232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12v 1A Adapter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7232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Water Pump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</a:t>
                      </a:r>
                      <a:endParaRPr lang="en-IN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150</a:t>
                      </a:r>
                      <a:endParaRPr lang="en-IN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7232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Total 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1140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48586" y="228600"/>
            <a:ext cx="1588898" cy="76944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mr-I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Utsaah" panose="020B0604020202020204" pitchFamily="34" charset="0"/>
                <a:cs typeface="Utsaah" panose="020B0604020202020204" pitchFamily="34" charset="0"/>
              </a:rPr>
              <a:t>कॉस्टिंग </a:t>
            </a:r>
            <a:endParaRPr lang="en-IN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40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283</Words>
  <Application>Microsoft Office PowerPoint</Application>
  <PresentationFormat>On-screen Show (4:3)</PresentationFormat>
  <Paragraphs>104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Mangal</vt:lpstr>
      <vt:lpstr>Utsaah</vt:lpstr>
      <vt:lpstr>Office Theme</vt:lpstr>
      <vt:lpstr>2_Office Theme</vt:lpstr>
      <vt:lpstr>3_Office Theme</vt:lpstr>
      <vt:lpstr>झाडांना पाणी देण्यासाठी स्वयंचलित सिस्टम बनवणे. </vt:lpstr>
      <vt:lpstr>साहित्य </vt:lpstr>
      <vt:lpstr>PowerPoint Presentation</vt:lpstr>
      <vt:lpstr>PowerPoint Presentation</vt:lpstr>
      <vt:lpstr>PowerPoint Presentation</vt:lpstr>
      <vt:lpstr>PowerPoint Presentation</vt:lpstr>
      <vt:lpstr>कनेक्टिंग डायग्राम  </vt:lpstr>
      <vt:lpstr>असेम्ब्ली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m p</cp:lastModifiedBy>
  <cp:revision>82</cp:revision>
  <dcterms:created xsi:type="dcterms:W3CDTF">2017-11-20T08:31:11Z</dcterms:created>
  <dcterms:modified xsi:type="dcterms:W3CDTF">2020-03-12T06:02:22Z</dcterms:modified>
</cp:coreProperties>
</file>