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1" r:id="rId3"/>
    <p:sldId id="261" r:id="rId4"/>
    <p:sldId id="277" r:id="rId5"/>
    <p:sldId id="282" r:id="rId6"/>
    <p:sldId id="285" r:id="rId7"/>
    <p:sldId id="286" r:id="rId8"/>
    <p:sldId id="28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70" d="100"/>
          <a:sy n="70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276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59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08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128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056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64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9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17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2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8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5F5D5-FE9E-4B08-BF54-CFF1F9D2B562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633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5F5D5-FE9E-4B08-BF54-CFF1F9D2B562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B8D6B-9C9D-4460-85A0-342C9FFC45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520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mr-IN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सेन्सर म्हणजे काय ?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Utsaah" panose="020B0604020202020204" pitchFamily="34" charset="0"/>
              <a:ea typeface="+mn-ea"/>
              <a:cs typeface="Utsaah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31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mr-IN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काही बॉडी सेन्सर   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Utsaah" panose="020B0604020202020204" pitchFamily="34" charset="0"/>
              <a:ea typeface="+mn-ea"/>
              <a:cs typeface="Utsaah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977491"/>
              </p:ext>
            </p:extLst>
          </p:nvPr>
        </p:nvGraphicFramePr>
        <p:xfrm>
          <a:off x="533400" y="1447800"/>
          <a:ext cx="77724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800100">
                <a:tc>
                  <a:txBody>
                    <a:bodyPr/>
                    <a:lstStyle/>
                    <a:p>
                      <a:r>
                        <a:rPr lang="mr-IN" dirty="0" smtClean="0"/>
                        <a:t>अ.क्र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सेन्सर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कार्य  </a:t>
                      </a:r>
                      <a:endParaRPr lang="en-IN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mr-IN" dirty="0" smtClean="0"/>
                        <a:t>१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कान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ऐकणे.</a:t>
                      </a:r>
                      <a:endParaRPr lang="en-IN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mr-IN" dirty="0" smtClean="0"/>
                        <a:t>२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नाक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वास घेणे.</a:t>
                      </a:r>
                      <a:endParaRPr lang="en-IN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mr-IN" dirty="0" smtClean="0"/>
                        <a:t>३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जीभ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चव कळणे.</a:t>
                      </a:r>
                      <a:endParaRPr lang="en-IN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mr-IN" dirty="0" smtClean="0"/>
                        <a:t>४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डोळे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पाहणे. </a:t>
                      </a:r>
                      <a:endParaRPr lang="en-IN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mr-IN" dirty="0" smtClean="0"/>
                        <a:t>५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त्वचा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स्पर्श जाणवणे.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95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mr-IN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काही इलेक्ट्रोनिक सेन्सर 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Utsaah" panose="020B0604020202020204" pitchFamily="34" charset="0"/>
              <a:ea typeface="+mn-ea"/>
              <a:cs typeface="Utsaah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0315140"/>
              </p:ext>
            </p:extLst>
          </p:nvPr>
        </p:nvGraphicFramePr>
        <p:xfrm>
          <a:off x="457200" y="1600200"/>
          <a:ext cx="8305800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787400">
                <a:tc>
                  <a:txBody>
                    <a:bodyPr/>
                    <a:lstStyle/>
                    <a:p>
                      <a:r>
                        <a:rPr lang="mr-IN" dirty="0" smtClean="0"/>
                        <a:t>अ.क्र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सेन्सर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कार्य </a:t>
                      </a:r>
                      <a:endParaRPr lang="en-IN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mr-IN" dirty="0" smtClean="0"/>
                        <a:t>१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माईक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साउड  </a:t>
                      </a:r>
                      <a:endParaRPr lang="en-IN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mr-IN" dirty="0" smtClean="0"/>
                        <a:t>२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एल डी आर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लाईट</a:t>
                      </a:r>
                      <a:endParaRPr lang="en-IN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mr-IN" dirty="0" smtClean="0"/>
                        <a:t>३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ऑबस्टयाकल अवोईडिंग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ऑबस्टयाकल</a:t>
                      </a:r>
                      <a:r>
                        <a:rPr lang="mr-IN" baseline="0" dirty="0" smtClean="0"/>
                        <a:t> (अडथळा) </a:t>
                      </a:r>
                      <a:endParaRPr lang="en-IN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mr-IN" dirty="0" smtClean="0"/>
                        <a:t>४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मोशन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गती </a:t>
                      </a:r>
                      <a:endParaRPr lang="en-IN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r>
                        <a:rPr lang="mr-IN" dirty="0" smtClean="0"/>
                        <a:t>५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आय आर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mr-IN" dirty="0" smtClean="0"/>
                        <a:t>प्रेजेन्स 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930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Soil Moisture </a:t>
            </a:r>
            <a:b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</a:br>
            <a:r>
              <a:rPr lang="mr-IN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सेन्सर 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Utsaah" panose="020B0604020202020204" pitchFamily="34" charset="0"/>
              <a:ea typeface="+mn-ea"/>
              <a:cs typeface="Utsaah" panose="020B0604020202020204" pitchFamily="34" charset="0"/>
            </a:endParaRPr>
          </a:p>
        </p:txBody>
      </p:sp>
      <p:sp>
        <p:nvSpPr>
          <p:cNvPr id="5" name="AutoShape 2" descr="Image result for soil moisture sens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86000"/>
            <a:ext cx="4590900" cy="3501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850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235571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Soil Moisture </a:t>
            </a:r>
            <a:r>
              <a:rPr lang="mr-IN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सेन्सर म्हणजे काय ?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Utsaah" panose="020B0604020202020204" pitchFamily="34" charset="0"/>
              <a:ea typeface="+mn-ea"/>
              <a:cs typeface="Utsaah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4851969"/>
            <a:ext cx="120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66398" y="1828800"/>
            <a:ext cx="6458803" cy="3842730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mr-IN" alt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Utsaah" panose="020B0604020202020204" pitchFamily="34" charset="0"/>
                <a:ea typeface="inherit"/>
                <a:cs typeface="Utsaah" panose="020B0604020202020204" pitchFamily="34" charset="0"/>
              </a:rPr>
              <a:t>Moisture सेन्सर मातीच्या पाण्याचे प्रमाण (आर्द्रता) मोजण्यासाठी वापरला जातो. जेव्हा मातीमध्ये पाण्याची कमतरता असते तेव्हा मॉड्यूल आउटपुट उच्च पातळीवर असते, अन्यथा आउटपुट कमी पातळीवर असते.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mr-IN" alt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Utsaah" panose="020B0604020202020204" pitchFamily="34" charset="0"/>
                <a:ea typeface="inherit"/>
                <a:cs typeface="Utsaah" panose="020B0604020202020204" pitchFamily="34" charset="0"/>
              </a:rPr>
              <a:t>हा सेन्सर वापरकर्त्याला त्यांच्या वनस्पतींना पाणी देण्याची आठवण करून देतो.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mr-IN" alt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Utsaah" panose="020B0604020202020204" pitchFamily="34" charset="0"/>
                <a:ea typeface="inherit"/>
                <a:cs typeface="Utsaah" panose="020B0604020202020204" pitchFamily="34" charset="0"/>
              </a:rPr>
              <a:t>तसेच मातीतील आर्द्रतेचे परीक्षण करते.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mr-IN" altLang="en-US" sz="28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Utsaah" panose="020B0604020202020204" pitchFamily="34" charset="0"/>
                <a:ea typeface="inherit"/>
                <a:cs typeface="Utsaah" panose="020B0604020202020204" pitchFamily="34" charset="0"/>
              </a:rPr>
              <a:t>शेती, जमीन सिंचन आणि वनस्पति बागकाम मध्ये याचा मोठ्या प्रमाणात वापर केला जातो.</a:t>
            </a:r>
            <a:r>
              <a:rPr kumimoji="0" lang="mr-IN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Utsaah" panose="020B0604020202020204" pitchFamily="34" charset="0"/>
                <a:cs typeface="Utsaah" panose="020B0604020202020204" pitchFamily="34" charset="0"/>
              </a:rPr>
              <a:t>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Utsaah" panose="020B0604020202020204" pitchFamily="34" charset="0"/>
              <a:cs typeface="Utsaah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39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Soil Moisture </a:t>
            </a:r>
            <a:r>
              <a:rPr lang="mr-IN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सेन्सर </a:t>
            </a:r>
            <a:r>
              <a:rPr lang="en-US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Arduino</a:t>
            </a: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 Board </a:t>
            </a:r>
            <a:r>
              <a:rPr lang="mr-IN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ला कसा</a:t>
            </a: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 </a:t>
            </a:r>
            <a:r>
              <a:rPr lang="mr-IN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जोडावा?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Utsaah" panose="020B0604020202020204" pitchFamily="34" charset="0"/>
              <a:ea typeface="+mn-ea"/>
              <a:cs typeface="Utsaah" panose="020B0604020202020204" pitchFamily="34" charset="0"/>
            </a:endParaRPr>
          </a:p>
        </p:txBody>
      </p:sp>
      <p:sp>
        <p:nvSpPr>
          <p:cNvPr id="4" name="AutoShape 2" descr="Image result for Arduino Connect with soil moisture sens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229" y="1600200"/>
            <a:ext cx="7933541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397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Soil Moisture </a:t>
            </a:r>
            <a:r>
              <a:rPr lang="mr-IN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सेन्सर</a:t>
            </a:r>
            <a:r>
              <a:rPr lang="mr-IN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चा </a:t>
            </a:r>
            <a:r>
              <a:rPr lang="mr-IN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उपयोग 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66800" y="2057400"/>
            <a:ext cx="2819400" cy="1257407"/>
          </a:xfr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r-IN" sz="2800" dirty="0">
                <a:solidFill>
                  <a:srgbClr val="222222"/>
                </a:solidFill>
                <a:latin typeface="Utsaah" panose="020B0604020202020204" pitchFamily="34" charset="0"/>
                <a:ea typeface="inherit"/>
                <a:cs typeface="Utsaah" panose="020B0604020202020204" pitchFamily="34" charset="0"/>
              </a:rPr>
              <a:t>शेतीमधील आधुनिकीकरण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r-IN" sz="2800" dirty="0">
                <a:solidFill>
                  <a:srgbClr val="222222"/>
                </a:solidFill>
                <a:latin typeface="Utsaah" panose="020B0604020202020204" pitchFamily="34" charset="0"/>
                <a:ea typeface="inherit"/>
                <a:cs typeface="Utsaah" panose="020B0604020202020204" pitchFamily="34" charset="0"/>
              </a:rPr>
              <a:t>रिसर्च 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mr-IN" sz="2800" dirty="0">
                <a:solidFill>
                  <a:srgbClr val="222222"/>
                </a:solidFill>
                <a:latin typeface="Utsaah" panose="020B0604020202020204" pitchFamily="34" charset="0"/>
                <a:ea typeface="inherit"/>
                <a:cs typeface="Utsaah" panose="020B0604020202020204" pitchFamily="34" charset="0"/>
              </a:rPr>
              <a:t>स्मार्ट सिंचन पद्धतीसाठी </a:t>
            </a:r>
            <a:endParaRPr lang="en-US" sz="2800" dirty="0">
              <a:solidFill>
                <a:srgbClr val="222222"/>
              </a:solidFill>
              <a:latin typeface="Utsaah" panose="020B0604020202020204" pitchFamily="34" charset="0"/>
              <a:ea typeface="inherit"/>
              <a:cs typeface="Utsaah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2346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6126162"/>
          </a:xfrm>
        </p:spPr>
        <p:txBody>
          <a:bodyPr>
            <a:normAutofit/>
          </a:bodyPr>
          <a:lstStyle/>
          <a:p>
            <a:r>
              <a:rPr lang="mr-IN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Utsaah" panose="020B0604020202020204" pitchFamily="34" charset="0"/>
                <a:ea typeface="+mn-ea"/>
                <a:cs typeface="Utsaah" panose="020B0604020202020204" pitchFamily="34" charset="0"/>
              </a:rPr>
              <a:t>धन्यवाद</a:t>
            </a:r>
            <a:r>
              <a:rPr lang="mr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> 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064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</TotalTime>
  <Words>151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inherit</vt:lpstr>
      <vt:lpstr>Arial</vt:lpstr>
      <vt:lpstr>Arial Black</vt:lpstr>
      <vt:lpstr>Calibri</vt:lpstr>
      <vt:lpstr>Mangal</vt:lpstr>
      <vt:lpstr>Utsaah</vt:lpstr>
      <vt:lpstr>Office Theme</vt:lpstr>
      <vt:lpstr>सेन्सर म्हणजे काय ?</vt:lpstr>
      <vt:lpstr>काही बॉडी सेन्सर   </vt:lpstr>
      <vt:lpstr>काही इलेक्ट्रोनिक सेन्सर </vt:lpstr>
      <vt:lpstr>Soil Moisture  सेन्सर </vt:lpstr>
      <vt:lpstr>Soil Moisture सेन्सर म्हणजे काय ?</vt:lpstr>
      <vt:lpstr>Soil Moisture सेन्सर Arduino Board ला कसा जोडावा?</vt:lpstr>
      <vt:lpstr>Soil Moisture सेन्सरचा उपयोग </vt:lpstr>
      <vt:lpstr>धन्यवाद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Admin</dc:creator>
  <cp:lastModifiedBy>m p</cp:lastModifiedBy>
  <cp:revision>45</cp:revision>
  <dcterms:created xsi:type="dcterms:W3CDTF">2017-11-20T08:31:11Z</dcterms:created>
  <dcterms:modified xsi:type="dcterms:W3CDTF">2020-03-11T08:40:14Z</dcterms:modified>
</cp:coreProperties>
</file>