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81" r:id="rId3"/>
    <p:sldId id="261" r:id="rId4"/>
    <p:sldId id="277" r:id="rId5"/>
    <p:sldId id="282" r:id="rId6"/>
    <p:sldId id="285" r:id="rId7"/>
    <p:sldId id="286" r:id="rId8"/>
    <p:sldId id="28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 varScale="1">
        <p:scale>
          <a:sx n="70" d="100"/>
          <a:sy n="70" d="100"/>
        </p:scale>
        <p:origin x="139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3/11/2020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1276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3/11/2020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1596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3/11/2020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408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3/11/2020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1128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3/11/2020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6056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3/11/2020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645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3/11/2020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94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3/11/2020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7176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3/11/2020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321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3/11/2020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689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3/11/2020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8633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C5F5D5-FE9E-4B08-BF54-CFF1F9D2B562}" type="datetimeFigureOut">
              <a:rPr lang="en-US" smtClean="0"/>
              <a:t>3/11/2020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520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02362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mr-IN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Utsaah" panose="020B0604020202020204" pitchFamily="34" charset="0"/>
                <a:ea typeface="+mn-ea"/>
                <a:cs typeface="Utsaah" panose="020B0604020202020204" pitchFamily="34" charset="0"/>
              </a:rPr>
              <a:t>सेन्सर म्हणजे काय ?</a:t>
            </a:r>
            <a:endParaRPr lang="en-US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Utsaah" panose="020B0604020202020204" pitchFamily="34" charset="0"/>
              <a:ea typeface="+mn-ea"/>
              <a:cs typeface="Utsaah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3318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96962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mr-IN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Utsaah" panose="020B0604020202020204" pitchFamily="34" charset="0"/>
                <a:ea typeface="+mn-ea"/>
                <a:cs typeface="Utsaah" panose="020B0604020202020204" pitchFamily="34" charset="0"/>
              </a:rPr>
              <a:t>काही बॉडी सेन्सर   </a:t>
            </a:r>
            <a:endParaRPr lang="en-US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Utsaah" panose="020B0604020202020204" pitchFamily="34" charset="0"/>
              <a:ea typeface="+mn-ea"/>
              <a:cs typeface="Utsaah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8977491"/>
              </p:ext>
            </p:extLst>
          </p:nvPr>
        </p:nvGraphicFramePr>
        <p:xfrm>
          <a:off x="533400" y="1447800"/>
          <a:ext cx="7772400" cy="4800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590800"/>
                <a:gridCol w="2590800"/>
              </a:tblGrid>
              <a:tr h="800100">
                <a:tc>
                  <a:txBody>
                    <a:bodyPr/>
                    <a:lstStyle/>
                    <a:p>
                      <a:r>
                        <a:rPr lang="mr-IN" dirty="0" smtClean="0"/>
                        <a:t>अ.क्र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सेन्सर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कार्य  </a:t>
                      </a:r>
                      <a:endParaRPr lang="en-IN" dirty="0"/>
                    </a:p>
                  </a:txBody>
                  <a:tcPr/>
                </a:tc>
              </a:tr>
              <a:tr h="800100">
                <a:tc>
                  <a:txBody>
                    <a:bodyPr/>
                    <a:lstStyle/>
                    <a:p>
                      <a:r>
                        <a:rPr lang="mr-IN" dirty="0" smtClean="0"/>
                        <a:t>१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कान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ऐकणे.</a:t>
                      </a:r>
                      <a:endParaRPr lang="en-IN" dirty="0"/>
                    </a:p>
                  </a:txBody>
                  <a:tcPr/>
                </a:tc>
              </a:tr>
              <a:tr h="800100">
                <a:tc>
                  <a:txBody>
                    <a:bodyPr/>
                    <a:lstStyle/>
                    <a:p>
                      <a:r>
                        <a:rPr lang="mr-IN" dirty="0" smtClean="0"/>
                        <a:t>२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नाक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वास घेणे.</a:t>
                      </a:r>
                      <a:endParaRPr lang="en-IN" dirty="0"/>
                    </a:p>
                  </a:txBody>
                  <a:tcPr/>
                </a:tc>
              </a:tr>
              <a:tr h="800100">
                <a:tc>
                  <a:txBody>
                    <a:bodyPr/>
                    <a:lstStyle/>
                    <a:p>
                      <a:r>
                        <a:rPr lang="mr-IN" dirty="0" smtClean="0"/>
                        <a:t>३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जीभ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चव कळणे.</a:t>
                      </a:r>
                      <a:endParaRPr lang="en-IN" dirty="0"/>
                    </a:p>
                  </a:txBody>
                  <a:tcPr/>
                </a:tc>
              </a:tr>
              <a:tr h="800100">
                <a:tc>
                  <a:txBody>
                    <a:bodyPr/>
                    <a:lstStyle/>
                    <a:p>
                      <a:r>
                        <a:rPr lang="mr-IN" dirty="0" smtClean="0"/>
                        <a:t>४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डोळे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पाहणे. </a:t>
                      </a:r>
                      <a:endParaRPr lang="en-IN" dirty="0"/>
                    </a:p>
                  </a:txBody>
                  <a:tcPr/>
                </a:tc>
              </a:tr>
              <a:tr h="800100">
                <a:tc>
                  <a:txBody>
                    <a:bodyPr/>
                    <a:lstStyle/>
                    <a:p>
                      <a:r>
                        <a:rPr lang="mr-IN" dirty="0" smtClean="0"/>
                        <a:t>५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त्वचा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स्पर्श जाणवणे.</a:t>
                      </a:r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0954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mr-IN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Utsaah" panose="020B0604020202020204" pitchFamily="34" charset="0"/>
                <a:ea typeface="+mn-ea"/>
                <a:cs typeface="Utsaah" panose="020B0604020202020204" pitchFamily="34" charset="0"/>
              </a:rPr>
              <a:t>काही इलेक्ट्रोनिक सेन्सर </a:t>
            </a:r>
            <a:endParaRPr lang="en-US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Utsaah" panose="020B0604020202020204" pitchFamily="34" charset="0"/>
              <a:ea typeface="+mn-ea"/>
              <a:cs typeface="Utsaah" panose="020B0604020202020204" pitchFamily="34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0315140"/>
              </p:ext>
            </p:extLst>
          </p:nvPr>
        </p:nvGraphicFramePr>
        <p:xfrm>
          <a:off x="457200" y="1600200"/>
          <a:ext cx="8305800" cy="472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8600"/>
                <a:gridCol w="2768600"/>
                <a:gridCol w="2768600"/>
              </a:tblGrid>
              <a:tr h="787400">
                <a:tc>
                  <a:txBody>
                    <a:bodyPr/>
                    <a:lstStyle/>
                    <a:p>
                      <a:r>
                        <a:rPr lang="mr-IN" dirty="0" smtClean="0"/>
                        <a:t>अ.क्र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सेन्सर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कार्य </a:t>
                      </a:r>
                      <a:endParaRPr lang="en-IN" dirty="0"/>
                    </a:p>
                  </a:txBody>
                  <a:tcPr/>
                </a:tc>
              </a:tr>
              <a:tr h="787400">
                <a:tc>
                  <a:txBody>
                    <a:bodyPr/>
                    <a:lstStyle/>
                    <a:p>
                      <a:r>
                        <a:rPr lang="mr-IN" dirty="0" smtClean="0"/>
                        <a:t>१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माईक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साउड  </a:t>
                      </a:r>
                      <a:endParaRPr lang="en-IN" dirty="0"/>
                    </a:p>
                  </a:txBody>
                  <a:tcPr/>
                </a:tc>
              </a:tr>
              <a:tr h="787400">
                <a:tc>
                  <a:txBody>
                    <a:bodyPr/>
                    <a:lstStyle/>
                    <a:p>
                      <a:r>
                        <a:rPr lang="mr-IN" dirty="0" smtClean="0"/>
                        <a:t>२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एल डी आर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लाईट</a:t>
                      </a:r>
                      <a:endParaRPr lang="en-IN" dirty="0"/>
                    </a:p>
                  </a:txBody>
                  <a:tcPr/>
                </a:tc>
              </a:tr>
              <a:tr h="787400">
                <a:tc>
                  <a:txBody>
                    <a:bodyPr/>
                    <a:lstStyle/>
                    <a:p>
                      <a:r>
                        <a:rPr lang="mr-IN" dirty="0" smtClean="0"/>
                        <a:t>३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ऑबस्टयाकल अवोईडिंग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ऑबस्टयाकल</a:t>
                      </a:r>
                      <a:r>
                        <a:rPr lang="mr-IN" baseline="0" dirty="0" smtClean="0"/>
                        <a:t> (अडथळा) </a:t>
                      </a:r>
                      <a:endParaRPr lang="en-IN" dirty="0"/>
                    </a:p>
                  </a:txBody>
                  <a:tcPr/>
                </a:tc>
              </a:tr>
              <a:tr h="787400">
                <a:tc>
                  <a:txBody>
                    <a:bodyPr/>
                    <a:lstStyle/>
                    <a:p>
                      <a:r>
                        <a:rPr lang="mr-IN" dirty="0" smtClean="0"/>
                        <a:t>४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मोशन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गती </a:t>
                      </a:r>
                      <a:endParaRPr lang="en-IN" dirty="0"/>
                    </a:p>
                  </a:txBody>
                  <a:tcPr/>
                </a:tc>
              </a:tr>
              <a:tr h="787400">
                <a:tc>
                  <a:txBody>
                    <a:bodyPr/>
                    <a:lstStyle/>
                    <a:p>
                      <a:r>
                        <a:rPr lang="mr-IN" dirty="0" smtClean="0"/>
                        <a:t>५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आय आर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प्रेजेन्स </a:t>
                      </a:r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9305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Utsaah" panose="020B0604020202020204" pitchFamily="34" charset="0"/>
                <a:ea typeface="+mn-ea"/>
                <a:cs typeface="Utsaah" panose="020B0604020202020204" pitchFamily="34" charset="0"/>
              </a:rPr>
              <a:t>Soil Moisture </a:t>
            </a:r>
            <a:br>
              <a:rPr lang="en-US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Utsaah" panose="020B0604020202020204" pitchFamily="34" charset="0"/>
                <a:ea typeface="+mn-ea"/>
                <a:cs typeface="Utsaah" panose="020B0604020202020204" pitchFamily="34" charset="0"/>
              </a:rPr>
            </a:br>
            <a:r>
              <a:rPr lang="mr-IN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Utsaah" panose="020B0604020202020204" pitchFamily="34" charset="0"/>
                <a:ea typeface="+mn-ea"/>
                <a:cs typeface="Utsaah" panose="020B0604020202020204" pitchFamily="34" charset="0"/>
              </a:rPr>
              <a:t>सेन्सर </a:t>
            </a:r>
            <a:endParaRPr lang="en-US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Utsaah" panose="020B0604020202020204" pitchFamily="34" charset="0"/>
              <a:ea typeface="+mn-ea"/>
              <a:cs typeface="Utsaah" panose="020B0604020202020204" pitchFamily="34" charset="0"/>
            </a:endParaRPr>
          </a:p>
        </p:txBody>
      </p:sp>
      <p:sp>
        <p:nvSpPr>
          <p:cNvPr id="5" name="AutoShape 2" descr="Image result for soil moisture senso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2286000"/>
            <a:ext cx="4590900" cy="35012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38509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81000" y="235571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Utsaah" panose="020B0604020202020204" pitchFamily="34" charset="0"/>
                <a:ea typeface="+mn-ea"/>
                <a:cs typeface="Utsaah" panose="020B0604020202020204" pitchFamily="34" charset="0"/>
              </a:rPr>
              <a:t>Soil Moisture </a:t>
            </a:r>
            <a:r>
              <a:rPr lang="mr-IN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Utsaah" panose="020B0604020202020204" pitchFamily="34" charset="0"/>
                <a:ea typeface="+mn-ea"/>
                <a:cs typeface="Utsaah" panose="020B0604020202020204" pitchFamily="34" charset="0"/>
              </a:rPr>
              <a:t>सेन्सर म्हणजे काय ?</a:t>
            </a:r>
            <a:endParaRPr lang="en-US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Utsaah" panose="020B0604020202020204" pitchFamily="34" charset="0"/>
              <a:ea typeface="+mn-ea"/>
              <a:cs typeface="Utsaah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66800" y="4851969"/>
            <a:ext cx="1200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N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266398" y="1828800"/>
            <a:ext cx="6458803" cy="3842730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mr-IN" altLang="en-US" sz="28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Utsaah" panose="020B0604020202020204" pitchFamily="34" charset="0"/>
                <a:ea typeface="inherit"/>
                <a:cs typeface="Utsaah" panose="020B0604020202020204" pitchFamily="34" charset="0"/>
              </a:rPr>
              <a:t>Moisture सेन्सर मातीच्या पाण्याचे प्रमाण (आर्द्रता) मोजण्यासाठी वापरला जातो. जेव्हा मातीमध्ये पाण्याची कमतरता असते तेव्हा मॉड्यूल आउटपुट उच्च पातळीवर असते, अन्यथा आउटपुट कमी पातळीवर असते. 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mr-IN" altLang="en-US" sz="28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Utsaah" panose="020B0604020202020204" pitchFamily="34" charset="0"/>
                <a:ea typeface="inherit"/>
                <a:cs typeface="Utsaah" panose="020B0604020202020204" pitchFamily="34" charset="0"/>
              </a:rPr>
              <a:t>हा सेन्सर वापरकर्त्याला त्यांच्या वनस्पतींना पाणी देण्याची आठवण करून देतो. 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mr-IN" altLang="en-US" sz="28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Utsaah" panose="020B0604020202020204" pitchFamily="34" charset="0"/>
                <a:ea typeface="inherit"/>
                <a:cs typeface="Utsaah" panose="020B0604020202020204" pitchFamily="34" charset="0"/>
              </a:rPr>
              <a:t>तसेच मातीतील आर्द्रतेचे परीक्षण करते. 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mr-IN" altLang="en-US" sz="28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Utsaah" panose="020B0604020202020204" pitchFamily="34" charset="0"/>
                <a:ea typeface="inherit"/>
                <a:cs typeface="Utsaah" panose="020B0604020202020204" pitchFamily="34" charset="0"/>
              </a:rPr>
              <a:t>शेती, जमीन सिंचन आणि वनस्पति बागकाम मध्ये याचा मोठ्या प्रमाणात वापर केला जातो.</a:t>
            </a:r>
            <a:r>
              <a:rPr kumimoji="0" lang="mr-I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Utsaah" panose="020B0604020202020204" pitchFamily="34" charset="0"/>
                <a:cs typeface="Utsaah" panose="020B0604020202020204" pitchFamily="34" charset="0"/>
              </a:rPr>
              <a:t> 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Utsaah" panose="020B0604020202020204" pitchFamily="34" charset="0"/>
              <a:cs typeface="Utsaah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3391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Utsaah" panose="020B0604020202020204" pitchFamily="34" charset="0"/>
                <a:ea typeface="+mn-ea"/>
                <a:cs typeface="Utsaah" panose="020B0604020202020204" pitchFamily="34" charset="0"/>
              </a:rPr>
              <a:t>Soil Moisture </a:t>
            </a:r>
            <a:r>
              <a:rPr lang="mr-IN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Utsaah" panose="020B0604020202020204" pitchFamily="34" charset="0"/>
                <a:ea typeface="+mn-ea"/>
                <a:cs typeface="Utsaah" panose="020B0604020202020204" pitchFamily="34" charset="0"/>
              </a:rPr>
              <a:t>सेन्सर </a:t>
            </a:r>
            <a:r>
              <a:rPr lang="en-US" sz="40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Utsaah" panose="020B0604020202020204" pitchFamily="34" charset="0"/>
                <a:ea typeface="+mn-ea"/>
                <a:cs typeface="Utsaah" panose="020B0604020202020204" pitchFamily="34" charset="0"/>
              </a:rPr>
              <a:t>Arduino</a:t>
            </a:r>
            <a:r>
              <a:rPr lang="en-US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Utsaah" panose="020B0604020202020204" pitchFamily="34" charset="0"/>
                <a:ea typeface="+mn-ea"/>
                <a:cs typeface="Utsaah" panose="020B0604020202020204" pitchFamily="34" charset="0"/>
              </a:rPr>
              <a:t> Board </a:t>
            </a:r>
            <a:r>
              <a:rPr lang="mr-IN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Utsaah" panose="020B0604020202020204" pitchFamily="34" charset="0"/>
                <a:ea typeface="+mn-ea"/>
                <a:cs typeface="Utsaah" panose="020B0604020202020204" pitchFamily="34" charset="0"/>
              </a:rPr>
              <a:t>ला कसा</a:t>
            </a:r>
            <a:r>
              <a:rPr lang="en-US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Utsaah" panose="020B0604020202020204" pitchFamily="34" charset="0"/>
                <a:ea typeface="+mn-ea"/>
                <a:cs typeface="Utsaah" panose="020B0604020202020204" pitchFamily="34" charset="0"/>
              </a:rPr>
              <a:t> </a:t>
            </a:r>
            <a:r>
              <a:rPr lang="mr-IN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Utsaah" panose="020B0604020202020204" pitchFamily="34" charset="0"/>
                <a:ea typeface="+mn-ea"/>
                <a:cs typeface="Utsaah" panose="020B0604020202020204" pitchFamily="34" charset="0"/>
              </a:rPr>
              <a:t>जोडावा?</a:t>
            </a:r>
            <a:endParaRPr lang="en-US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Utsaah" panose="020B0604020202020204" pitchFamily="34" charset="0"/>
              <a:ea typeface="+mn-ea"/>
              <a:cs typeface="Utsaah" panose="020B0604020202020204" pitchFamily="34" charset="0"/>
            </a:endParaRPr>
          </a:p>
        </p:txBody>
      </p:sp>
      <p:sp>
        <p:nvSpPr>
          <p:cNvPr id="4" name="AutoShape 2" descr="Image result for Arduino Connect with soil moisture senso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52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229" y="1600200"/>
            <a:ext cx="7933541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73974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Soil Moisture </a:t>
            </a:r>
            <a:r>
              <a:rPr lang="mr-IN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सेन्सर</a:t>
            </a:r>
            <a:r>
              <a:rPr lang="mr-IN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चा </a:t>
            </a:r>
            <a:r>
              <a:rPr lang="mr-IN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उपयोग </a:t>
            </a:r>
            <a:endParaRPr lang="en-US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  <a:ea typeface="+mn-ea"/>
              <a:cs typeface="+mn-cs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066800" y="2057400"/>
            <a:ext cx="2819400" cy="1257407"/>
          </a:xfr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285750" indent="-2857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mr-IN" sz="2800" dirty="0">
                <a:solidFill>
                  <a:srgbClr val="222222"/>
                </a:solidFill>
                <a:latin typeface="Utsaah" panose="020B0604020202020204" pitchFamily="34" charset="0"/>
                <a:ea typeface="inherit"/>
                <a:cs typeface="Utsaah" panose="020B0604020202020204" pitchFamily="34" charset="0"/>
              </a:rPr>
              <a:t>शेतीमधील आधुनिकीकरण</a:t>
            </a:r>
          </a:p>
          <a:p>
            <a:pPr marL="285750" indent="-2857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mr-IN" sz="2800" dirty="0">
                <a:solidFill>
                  <a:srgbClr val="222222"/>
                </a:solidFill>
                <a:latin typeface="Utsaah" panose="020B0604020202020204" pitchFamily="34" charset="0"/>
                <a:ea typeface="inherit"/>
                <a:cs typeface="Utsaah" panose="020B0604020202020204" pitchFamily="34" charset="0"/>
              </a:rPr>
              <a:t>रिसर्च </a:t>
            </a:r>
          </a:p>
          <a:p>
            <a:pPr marL="285750" indent="-2857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mr-IN" sz="2800" dirty="0">
                <a:solidFill>
                  <a:srgbClr val="222222"/>
                </a:solidFill>
                <a:latin typeface="Utsaah" panose="020B0604020202020204" pitchFamily="34" charset="0"/>
                <a:ea typeface="inherit"/>
                <a:cs typeface="Utsaah" panose="020B0604020202020204" pitchFamily="34" charset="0"/>
              </a:rPr>
              <a:t>स्मार्ट सिंचन पद्धतीसाठी </a:t>
            </a:r>
            <a:endParaRPr lang="en-US" sz="2800" dirty="0">
              <a:solidFill>
                <a:srgbClr val="222222"/>
              </a:solidFill>
              <a:latin typeface="Utsaah" panose="020B0604020202020204" pitchFamily="34" charset="0"/>
              <a:ea typeface="inherit"/>
              <a:cs typeface="Utsaah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52346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304800"/>
            <a:ext cx="8229600" cy="6126162"/>
          </a:xfrm>
        </p:spPr>
        <p:txBody>
          <a:bodyPr>
            <a:normAutofit/>
          </a:bodyPr>
          <a:lstStyle/>
          <a:p>
            <a:r>
              <a:rPr lang="mr-IN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Utsaah" panose="020B0604020202020204" pitchFamily="34" charset="0"/>
                <a:ea typeface="+mn-ea"/>
                <a:cs typeface="Utsaah" panose="020B0604020202020204" pitchFamily="34" charset="0"/>
              </a:rPr>
              <a:t>धन्यवाद</a:t>
            </a:r>
            <a:r>
              <a:rPr lang="mr-IN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 </a:t>
            </a:r>
            <a:endParaRPr lang="en-US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00641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274</TotalTime>
  <Words>151</Words>
  <Application>Microsoft Office PowerPoint</Application>
  <PresentationFormat>On-screen Show (4:3)</PresentationFormat>
  <Paragraphs>51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inherit</vt:lpstr>
      <vt:lpstr>Arial</vt:lpstr>
      <vt:lpstr>Arial Black</vt:lpstr>
      <vt:lpstr>Calibri</vt:lpstr>
      <vt:lpstr>Mangal</vt:lpstr>
      <vt:lpstr>Utsaah</vt:lpstr>
      <vt:lpstr>Office Theme</vt:lpstr>
      <vt:lpstr>सेन्सर म्हणजे काय ?</vt:lpstr>
      <vt:lpstr>काही बॉडी सेन्सर   </vt:lpstr>
      <vt:lpstr>काही इलेक्ट्रोनिक सेन्सर </vt:lpstr>
      <vt:lpstr>Soil Moisture  सेन्सर </vt:lpstr>
      <vt:lpstr>Soil Moisture सेन्सर म्हणजे काय ?</vt:lpstr>
      <vt:lpstr>Soil Moisture सेन्सर Arduino Board ला कसा जोडावा?</vt:lpstr>
      <vt:lpstr>Soil Moisture सेन्सरचा उपयोग </vt:lpstr>
      <vt:lpstr>धन्यवाद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</dc:title>
  <dc:creator>Admin</dc:creator>
  <cp:lastModifiedBy>m p</cp:lastModifiedBy>
  <cp:revision>45</cp:revision>
  <dcterms:created xsi:type="dcterms:W3CDTF">2017-11-20T08:31:11Z</dcterms:created>
  <dcterms:modified xsi:type="dcterms:W3CDTF">2020-03-11T08:40:14Z</dcterms:modified>
</cp:coreProperties>
</file>