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3999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305985-0AA7-41CA-AA10-58F890E784DD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5" csCatId="colorful" phldr="1"/>
      <dgm:spPr/>
    </dgm:pt>
    <dgm:pt modelId="{7B2A1398-6B3F-4971-8CE6-08B4A2C68DF5}">
      <dgm:prSet phldrT="[Text]"/>
      <dgm:spPr/>
      <dgm:t>
        <a:bodyPr/>
        <a:lstStyle/>
        <a:p>
          <a:r>
            <a:rPr lang="en-US" dirty="0" smtClean="0"/>
            <a:t>SPEED</a:t>
          </a:r>
          <a:endParaRPr lang="en-US" dirty="0"/>
        </a:p>
      </dgm:t>
    </dgm:pt>
    <dgm:pt modelId="{DA92F61D-3CE0-4F38-9B08-457026B11B61}" type="parTrans" cxnId="{20FC7057-8CFC-4938-BC9B-E6E28568DB82}">
      <dgm:prSet/>
      <dgm:spPr/>
      <dgm:t>
        <a:bodyPr/>
        <a:lstStyle/>
        <a:p>
          <a:endParaRPr lang="en-US"/>
        </a:p>
      </dgm:t>
    </dgm:pt>
    <dgm:pt modelId="{C8F624F2-345F-4CAD-93EA-0D43CC36905B}" type="sibTrans" cxnId="{20FC7057-8CFC-4938-BC9B-E6E28568DB82}">
      <dgm:prSet/>
      <dgm:spPr/>
      <dgm:t>
        <a:bodyPr/>
        <a:lstStyle/>
        <a:p>
          <a:endParaRPr lang="en-US"/>
        </a:p>
      </dgm:t>
    </dgm:pt>
    <dgm:pt modelId="{0BA89124-F482-4E83-B1B4-F08EA0DEC621}">
      <dgm:prSet phldrT="[Text]"/>
      <dgm:spPr/>
      <dgm:t>
        <a:bodyPr/>
        <a:lstStyle/>
        <a:p>
          <a:r>
            <a:rPr lang="en-US" dirty="0" smtClean="0"/>
            <a:t>DISTANCE</a:t>
          </a:r>
          <a:endParaRPr lang="en-US" dirty="0"/>
        </a:p>
      </dgm:t>
    </dgm:pt>
    <dgm:pt modelId="{31549738-6061-46DC-89D0-EFCD6A8CA5D2}" type="parTrans" cxnId="{E5949FBA-1471-4E58-A36C-FA7B2C375006}">
      <dgm:prSet/>
      <dgm:spPr/>
      <dgm:t>
        <a:bodyPr/>
        <a:lstStyle/>
        <a:p>
          <a:endParaRPr lang="en-US"/>
        </a:p>
      </dgm:t>
    </dgm:pt>
    <dgm:pt modelId="{856487A2-50DF-4201-B2CD-CED22790D7E9}" type="sibTrans" cxnId="{E5949FBA-1471-4E58-A36C-FA7B2C375006}">
      <dgm:prSet/>
      <dgm:spPr/>
      <dgm:t>
        <a:bodyPr/>
        <a:lstStyle/>
        <a:p>
          <a:endParaRPr lang="en-US"/>
        </a:p>
      </dgm:t>
    </dgm:pt>
    <dgm:pt modelId="{244D8606-09A8-4AD1-B1D9-9EA465130441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B192817C-D078-414D-BC92-C5C88D9303F9}" type="parTrans" cxnId="{F1A43AAF-2655-4F4D-9728-03371F4D6517}">
      <dgm:prSet/>
      <dgm:spPr/>
      <dgm:t>
        <a:bodyPr/>
        <a:lstStyle/>
        <a:p>
          <a:endParaRPr lang="en-US"/>
        </a:p>
      </dgm:t>
    </dgm:pt>
    <dgm:pt modelId="{BB842B4B-6D38-4BBA-A578-3ACB2F03C1EB}" type="sibTrans" cxnId="{F1A43AAF-2655-4F4D-9728-03371F4D6517}">
      <dgm:prSet/>
      <dgm:spPr/>
      <dgm:t>
        <a:bodyPr/>
        <a:lstStyle/>
        <a:p>
          <a:endParaRPr lang="en-US"/>
        </a:p>
      </dgm:t>
    </dgm:pt>
    <dgm:pt modelId="{4D3B21C0-A956-4D05-9AB1-3EE735997A7C}" type="pres">
      <dgm:prSet presAssocID="{DA305985-0AA7-41CA-AA10-58F890E784DD}" presName="linearFlow" presStyleCnt="0">
        <dgm:presLayoutVars>
          <dgm:dir/>
          <dgm:resizeHandles val="exact"/>
        </dgm:presLayoutVars>
      </dgm:prSet>
      <dgm:spPr/>
    </dgm:pt>
    <dgm:pt modelId="{CA984AE9-2E5F-40CF-89C3-19E218C9E47C}" type="pres">
      <dgm:prSet presAssocID="{7B2A1398-6B3F-4971-8CE6-08B4A2C68D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F2BC3-BEA9-4517-8581-C955FA0D7EF2}" type="pres">
      <dgm:prSet presAssocID="{C8F624F2-345F-4CAD-93EA-0D43CC36905B}" presName="spacerL" presStyleCnt="0"/>
      <dgm:spPr/>
    </dgm:pt>
    <dgm:pt modelId="{87249687-10FD-41D1-AB09-FA4DE81C59F0}" type="pres">
      <dgm:prSet presAssocID="{C8F624F2-345F-4CAD-93EA-0D43CC36905B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en-US"/>
        </a:p>
      </dgm:t>
    </dgm:pt>
    <dgm:pt modelId="{865C07EA-F895-4C8A-A278-92A191938F86}" type="pres">
      <dgm:prSet presAssocID="{C8F624F2-345F-4CAD-93EA-0D43CC36905B}" presName="spacerR" presStyleCnt="0"/>
      <dgm:spPr/>
    </dgm:pt>
    <dgm:pt modelId="{4B68527B-6210-403C-A472-414189385E37}" type="pres">
      <dgm:prSet presAssocID="{0BA89124-F482-4E83-B1B4-F08EA0DEC62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A73EE-1961-4CDB-A926-E96BEF6CE690}" type="pres">
      <dgm:prSet presAssocID="{856487A2-50DF-4201-B2CD-CED22790D7E9}" presName="spacerL" presStyleCnt="0"/>
      <dgm:spPr/>
    </dgm:pt>
    <dgm:pt modelId="{A98E1DA0-F46B-433E-B335-324EBF191272}" type="pres">
      <dgm:prSet presAssocID="{856487A2-50DF-4201-B2CD-CED22790D7E9}" presName="sibTrans" presStyleLbl="sibTrans2D1" presStyleIdx="1" presStyleCnt="2"/>
      <dgm:spPr>
        <a:prstGeom prst="mathDivide">
          <a:avLst/>
        </a:prstGeom>
      </dgm:spPr>
      <dgm:t>
        <a:bodyPr/>
        <a:lstStyle/>
        <a:p>
          <a:endParaRPr lang="en-US"/>
        </a:p>
      </dgm:t>
    </dgm:pt>
    <dgm:pt modelId="{2741E19A-F3C3-4BF5-BD5E-2A82AD938669}" type="pres">
      <dgm:prSet presAssocID="{856487A2-50DF-4201-B2CD-CED22790D7E9}" presName="spacerR" presStyleCnt="0"/>
      <dgm:spPr/>
    </dgm:pt>
    <dgm:pt modelId="{7B57C64C-5431-428E-82C3-C45E6D8DAB3A}" type="pres">
      <dgm:prSet presAssocID="{244D8606-09A8-4AD1-B1D9-9EA4651304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7ADEEF-2070-455F-B789-7B75F38C0A62}" type="presOf" srcId="{7B2A1398-6B3F-4971-8CE6-08B4A2C68DF5}" destId="{CA984AE9-2E5F-40CF-89C3-19E218C9E47C}" srcOrd="0" destOrd="0" presId="urn:microsoft.com/office/officeart/2005/8/layout/equation1"/>
    <dgm:cxn modelId="{C34C34E1-ED15-474D-838E-4B4E14220747}" type="presOf" srcId="{C8F624F2-345F-4CAD-93EA-0D43CC36905B}" destId="{87249687-10FD-41D1-AB09-FA4DE81C59F0}" srcOrd="0" destOrd="0" presId="urn:microsoft.com/office/officeart/2005/8/layout/equation1"/>
    <dgm:cxn modelId="{5C571258-7958-4B4D-9305-0B6396B16FD6}" type="presOf" srcId="{0BA89124-F482-4E83-B1B4-F08EA0DEC621}" destId="{4B68527B-6210-403C-A472-414189385E37}" srcOrd="0" destOrd="0" presId="urn:microsoft.com/office/officeart/2005/8/layout/equation1"/>
    <dgm:cxn modelId="{F1A43AAF-2655-4F4D-9728-03371F4D6517}" srcId="{DA305985-0AA7-41CA-AA10-58F890E784DD}" destId="{244D8606-09A8-4AD1-B1D9-9EA465130441}" srcOrd="2" destOrd="0" parTransId="{B192817C-D078-414D-BC92-C5C88D9303F9}" sibTransId="{BB842B4B-6D38-4BBA-A578-3ACB2F03C1EB}"/>
    <dgm:cxn modelId="{1947C98E-4407-4E3B-98EE-942306B54D28}" type="presOf" srcId="{244D8606-09A8-4AD1-B1D9-9EA465130441}" destId="{7B57C64C-5431-428E-82C3-C45E6D8DAB3A}" srcOrd="0" destOrd="0" presId="urn:microsoft.com/office/officeart/2005/8/layout/equation1"/>
    <dgm:cxn modelId="{20FC7057-8CFC-4938-BC9B-E6E28568DB82}" srcId="{DA305985-0AA7-41CA-AA10-58F890E784DD}" destId="{7B2A1398-6B3F-4971-8CE6-08B4A2C68DF5}" srcOrd="0" destOrd="0" parTransId="{DA92F61D-3CE0-4F38-9B08-457026B11B61}" sibTransId="{C8F624F2-345F-4CAD-93EA-0D43CC36905B}"/>
    <dgm:cxn modelId="{E5949FBA-1471-4E58-A36C-FA7B2C375006}" srcId="{DA305985-0AA7-41CA-AA10-58F890E784DD}" destId="{0BA89124-F482-4E83-B1B4-F08EA0DEC621}" srcOrd="1" destOrd="0" parTransId="{31549738-6061-46DC-89D0-EFCD6A8CA5D2}" sibTransId="{856487A2-50DF-4201-B2CD-CED22790D7E9}"/>
    <dgm:cxn modelId="{85D5AD13-7A38-40A7-8BEB-A36C7BD1BDEB}" type="presOf" srcId="{856487A2-50DF-4201-B2CD-CED22790D7E9}" destId="{A98E1DA0-F46B-433E-B335-324EBF191272}" srcOrd="0" destOrd="0" presId="urn:microsoft.com/office/officeart/2005/8/layout/equation1"/>
    <dgm:cxn modelId="{B6EB0E22-188D-4D43-8DF8-78BECE730561}" type="presOf" srcId="{DA305985-0AA7-41CA-AA10-58F890E784DD}" destId="{4D3B21C0-A956-4D05-9AB1-3EE735997A7C}" srcOrd="0" destOrd="0" presId="urn:microsoft.com/office/officeart/2005/8/layout/equation1"/>
    <dgm:cxn modelId="{02E3EEF4-BF4B-46DD-A0F2-B9B9DA0731D7}" type="presParOf" srcId="{4D3B21C0-A956-4D05-9AB1-3EE735997A7C}" destId="{CA984AE9-2E5F-40CF-89C3-19E218C9E47C}" srcOrd="0" destOrd="0" presId="urn:microsoft.com/office/officeart/2005/8/layout/equation1"/>
    <dgm:cxn modelId="{286248FF-FF86-4C0A-A050-6E21355DAF66}" type="presParOf" srcId="{4D3B21C0-A956-4D05-9AB1-3EE735997A7C}" destId="{A0EF2BC3-BEA9-4517-8581-C955FA0D7EF2}" srcOrd="1" destOrd="0" presId="urn:microsoft.com/office/officeart/2005/8/layout/equation1"/>
    <dgm:cxn modelId="{1EABD366-3C2C-4AA6-8745-DA42C1D08538}" type="presParOf" srcId="{4D3B21C0-A956-4D05-9AB1-3EE735997A7C}" destId="{87249687-10FD-41D1-AB09-FA4DE81C59F0}" srcOrd="2" destOrd="0" presId="urn:microsoft.com/office/officeart/2005/8/layout/equation1"/>
    <dgm:cxn modelId="{E69B77B5-28B6-48DF-8F2F-62176FE81D5A}" type="presParOf" srcId="{4D3B21C0-A956-4D05-9AB1-3EE735997A7C}" destId="{865C07EA-F895-4C8A-A278-92A191938F86}" srcOrd="3" destOrd="0" presId="urn:microsoft.com/office/officeart/2005/8/layout/equation1"/>
    <dgm:cxn modelId="{58D00724-5E99-4544-801E-A7A14608A2DC}" type="presParOf" srcId="{4D3B21C0-A956-4D05-9AB1-3EE735997A7C}" destId="{4B68527B-6210-403C-A472-414189385E37}" srcOrd="4" destOrd="0" presId="urn:microsoft.com/office/officeart/2005/8/layout/equation1"/>
    <dgm:cxn modelId="{3C68F1F9-5B2A-48F3-B130-BABBFEF97022}" type="presParOf" srcId="{4D3B21C0-A956-4D05-9AB1-3EE735997A7C}" destId="{3F7A73EE-1961-4CDB-A926-E96BEF6CE690}" srcOrd="5" destOrd="0" presId="urn:microsoft.com/office/officeart/2005/8/layout/equation1"/>
    <dgm:cxn modelId="{D1BE385D-FDD1-407A-81BF-286282C923A2}" type="presParOf" srcId="{4D3B21C0-A956-4D05-9AB1-3EE735997A7C}" destId="{A98E1DA0-F46B-433E-B335-324EBF191272}" srcOrd="6" destOrd="0" presId="urn:microsoft.com/office/officeart/2005/8/layout/equation1"/>
    <dgm:cxn modelId="{622C175B-2CA4-4BE0-9171-621BDFD56A59}" type="presParOf" srcId="{4D3B21C0-A956-4D05-9AB1-3EE735997A7C}" destId="{2741E19A-F3C3-4BF5-BD5E-2A82AD938669}" srcOrd="7" destOrd="0" presId="urn:microsoft.com/office/officeart/2005/8/layout/equation1"/>
    <dgm:cxn modelId="{28B7920A-5E80-402E-990B-2ADE0110AB69}" type="presParOf" srcId="{4D3B21C0-A956-4D05-9AB1-3EE735997A7C}" destId="{7B57C64C-5431-428E-82C3-C45E6D8DAB3A}" srcOrd="8" destOrd="0" presId="urn:microsoft.com/office/officeart/2005/8/layout/equati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E0955-7BAB-4FE7-B214-78C4A207FA51}" type="doc">
      <dgm:prSet loTypeId="urn:microsoft.com/office/officeart/2005/8/layout/equation1" loCatId="relationship" qsTypeId="urn:microsoft.com/office/officeart/2005/8/quickstyle/3d3" qsCatId="3D" csTypeId="urn:microsoft.com/office/officeart/2005/8/colors/colorful3" csCatId="colorful" phldr="1"/>
      <dgm:spPr/>
    </dgm:pt>
    <dgm:pt modelId="{6928ACC2-6E5B-484F-9004-B823FAA36617}">
      <dgm:prSet phldrT="[Text]"/>
      <dgm:spPr/>
      <dgm:t>
        <a:bodyPr/>
        <a:lstStyle/>
        <a:p>
          <a:r>
            <a:rPr lang="en-US" dirty="0" smtClean="0"/>
            <a:t>A [SQUARE]</a:t>
          </a:r>
          <a:endParaRPr lang="en-US" dirty="0"/>
        </a:p>
      </dgm:t>
    </dgm:pt>
    <dgm:pt modelId="{BFB7A297-5C94-4F8F-BE4A-FC5F9F51D80D}" type="parTrans" cxnId="{0BA4DDC5-01F0-4224-960B-9100FDD7A69A}">
      <dgm:prSet/>
      <dgm:spPr/>
      <dgm:t>
        <a:bodyPr/>
        <a:lstStyle/>
        <a:p>
          <a:endParaRPr lang="en-US"/>
        </a:p>
      </dgm:t>
    </dgm:pt>
    <dgm:pt modelId="{EA56EFFC-563D-43FA-9435-E9B789C39937}" type="sibTrans" cxnId="{0BA4DDC5-01F0-4224-960B-9100FDD7A69A}">
      <dgm:prSet/>
      <dgm:spPr/>
      <dgm:t>
        <a:bodyPr/>
        <a:lstStyle/>
        <a:p>
          <a:endParaRPr lang="en-US"/>
        </a:p>
      </dgm:t>
    </dgm:pt>
    <dgm:pt modelId="{38830CAD-1172-4B71-9C5A-F0DE89A8370B}">
      <dgm:prSet phldrT="[Text]"/>
      <dgm:spPr/>
      <dgm:t>
        <a:bodyPr/>
        <a:lstStyle/>
        <a:p>
          <a:r>
            <a:rPr lang="en-US" dirty="0" smtClean="0"/>
            <a:t>LENGTH</a:t>
          </a:r>
          <a:endParaRPr lang="en-US" dirty="0"/>
        </a:p>
      </dgm:t>
    </dgm:pt>
    <dgm:pt modelId="{51A6C1C4-78FF-40B6-8618-FB4BA65CACCB}" type="parTrans" cxnId="{9BDFC1E4-1E48-4F2B-8EDF-D143F6BED088}">
      <dgm:prSet/>
      <dgm:spPr/>
      <dgm:t>
        <a:bodyPr/>
        <a:lstStyle/>
        <a:p>
          <a:endParaRPr lang="en-US"/>
        </a:p>
      </dgm:t>
    </dgm:pt>
    <dgm:pt modelId="{9824BDE9-B48D-46A0-B002-DA03080E4239}" type="sibTrans" cxnId="{9BDFC1E4-1E48-4F2B-8EDF-D143F6BED088}">
      <dgm:prSet/>
      <dgm:spPr/>
      <dgm:t>
        <a:bodyPr/>
        <a:lstStyle/>
        <a:p>
          <a:endParaRPr lang="en-US"/>
        </a:p>
      </dgm:t>
    </dgm:pt>
    <dgm:pt modelId="{8ED59D89-7CD3-4137-AE68-5999FE36DB3B}">
      <dgm:prSet phldrT="[Text]"/>
      <dgm:spPr/>
      <dgm:t>
        <a:bodyPr/>
        <a:lstStyle/>
        <a:p>
          <a:r>
            <a:rPr lang="en-US" dirty="0" smtClean="0"/>
            <a:t>BREADTH</a:t>
          </a:r>
          <a:endParaRPr lang="en-US" dirty="0"/>
        </a:p>
      </dgm:t>
    </dgm:pt>
    <dgm:pt modelId="{DBF790A0-0B0A-4892-80F4-603DB35C4FB7}" type="parTrans" cxnId="{82272DF9-E77F-46C3-A8C8-E83286A155A7}">
      <dgm:prSet/>
      <dgm:spPr/>
      <dgm:t>
        <a:bodyPr/>
        <a:lstStyle/>
        <a:p>
          <a:endParaRPr lang="en-US"/>
        </a:p>
      </dgm:t>
    </dgm:pt>
    <dgm:pt modelId="{CECE26CF-E8A2-4CE2-8AE9-FA9021164379}" type="sibTrans" cxnId="{82272DF9-E77F-46C3-A8C8-E83286A155A7}">
      <dgm:prSet/>
      <dgm:spPr/>
      <dgm:t>
        <a:bodyPr/>
        <a:lstStyle/>
        <a:p>
          <a:endParaRPr lang="en-US"/>
        </a:p>
      </dgm:t>
    </dgm:pt>
    <dgm:pt modelId="{20CB405F-A180-4508-9461-015AE5E21DE7}" type="pres">
      <dgm:prSet presAssocID="{9C1E0955-7BAB-4FE7-B214-78C4A207FA51}" presName="linearFlow" presStyleCnt="0">
        <dgm:presLayoutVars>
          <dgm:dir/>
          <dgm:resizeHandles val="exact"/>
        </dgm:presLayoutVars>
      </dgm:prSet>
      <dgm:spPr/>
    </dgm:pt>
    <dgm:pt modelId="{FE1851EE-96B2-47A4-9441-4AB0819BB11D}" type="pres">
      <dgm:prSet presAssocID="{6928ACC2-6E5B-484F-9004-B823FAA36617}" presName="node" presStyleLbl="node1" presStyleIdx="0" presStyleCnt="3" custScaleX="155095" custLinFactNeighborX="64541" custLinFactNeighborY="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E5A2F-0DF4-4EE5-AF60-A10E37E2BE08}" type="pres">
      <dgm:prSet presAssocID="{EA56EFFC-563D-43FA-9435-E9B789C39937}" presName="spacerL" presStyleCnt="0"/>
      <dgm:spPr/>
    </dgm:pt>
    <dgm:pt modelId="{1F41E5DB-6B76-4B38-B32D-208C0B604D41}" type="pres">
      <dgm:prSet presAssocID="{EA56EFFC-563D-43FA-9435-E9B789C39937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en-US"/>
        </a:p>
      </dgm:t>
    </dgm:pt>
    <dgm:pt modelId="{FFF3A468-25EB-42E0-871A-9C180DF5C24C}" type="pres">
      <dgm:prSet presAssocID="{EA56EFFC-563D-43FA-9435-E9B789C39937}" presName="spacerR" presStyleCnt="0"/>
      <dgm:spPr/>
    </dgm:pt>
    <dgm:pt modelId="{30C9D1DD-AB1F-4C52-955F-27CC13668C66}" type="pres">
      <dgm:prSet presAssocID="{38830CAD-1172-4B71-9C5A-F0DE89A8370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D2553-69AD-4AD5-8C3F-2E70F219CD8F}" type="pres">
      <dgm:prSet presAssocID="{9824BDE9-B48D-46A0-B002-DA03080E4239}" presName="spacerL" presStyleCnt="0"/>
      <dgm:spPr/>
    </dgm:pt>
    <dgm:pt modelId="{4F76741D-9C26-4A53-973B-2A642FE5D22E}" type="pres">
      <dgm:prSet presAssocID="{9824BDE9-B48D-46A0-B002-DA03080E4239}" presName="sibTrans" presStyleLbl="sibTrans2D1" presStyleIdx="1" presStyleCnt="2"/>
      <dgm:spPr>
        <a:prstGeom prst="mathMultiply">
          <a:avLst/>
        </a:prstGeom>
      </dgm:spPr>
      <dgm:t>
        <a:bodyPr/>
        <a:lstStyle/>
        <a:p>
          <a:endParaRPr lang="en-US"/>
        </a:p>
      </dgm:t>
    </dgm:pt>
    <dgm:pt modelId="{6B714FAF-5F1C-4BF5-8A3B-670714E4E869}" type="pres">
      <dgm:prSet presAssocID="{9824BDE9-B48D-46A0-B002-DA03080E4239}" presName="spacerR" presStyleCnt="0"/>
      <dgm:spPr/>
    </dgm:pt>
    <dgm:pt modelId="{522E1EE7-B990-483C-A586-7FC0F9BABCAB}" type="pres">
      <dgm:prSet presAssocID="{8ED59D89-7CD3-4137-AE68-5999FE36DB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DFC1E4-1E48-4F2B-8EDF-D143F6BED088}" srcId="{9C1E0955-7BAB-4FE7-B214-78C4A207FA51}" destId="{38830CAD-1172-4B71-9C5A-F0DE89A8370B}" srcOrd="1" destOrd="0" parTransId="{51A6C1C4-78FF-40B6-8618-FB4BA65CACCB}" sibTransId="{9824BDE9-B48D-46A0-B002-DA03080E4239}"/>
    <dgm:cxn modelId="{EF67C068-12F7-4CE9-B2C2-D51513A4E379}" type="presOf" srcId="{6928ACC2-6E5B-484F-9004-B823FAA36617}" destId="{FE1851EE-96B2-47A4-9441-4AB0819BB11D}" srcOrd="0" destOrd="0" presId="urn:microsoft.com/office/officeart/2005/8/layout/equation1"/>
    <dgm:cxn modelId="{0BA4DDC5-01F0-4224-960B-9100FDD7A69A}" srcId="{9C1E0955-7BAB-4FE7-B214-78C4A207FA51}" destId="{6928ACC2-6E5B-484F-9004-B823FAA36617}" srcOrd="0" destOrd="0" parTransId="{BFB7A297-5C94-4F8F-BE4A-FC5F9F51D80D}" sibTransId="{EA56EFFC-563D-43FA-9435-E9B789C39937}"/>
    <dgm:cxn modelId="{7E8F50BD-55E0-4258-8F65-636EDA259368}" type="presOf" srcId="{9C1E0955-7BAB-4FE7-B214-78C4A207FA51}" destId="{20CB405F-A180-4508-9461-015AE5E21DE7}" srcOrd="0" destOrd="0" presId="urn:microsoft.com/office/officeart/2005/8/layout/equation1"/>
    <dgm:cxn modelId="{82272DF9-E77F-46C3-A8C8-E83286A155A7}" srcId="{9C1E0955-7BAB-4FE7-B214-78C4A207FA51}" destId="{8ED59D89-7CD3-4137-AE68-5999FE36DB3B}" srcOrd="2" destOrd="0" parTransId="{DBF790A0-0B0A-4892-80F4-603DB35C4FB7}" sibTransId="{CECE26CF-E8A2-4CE2-8AE9-FA9021164379}"/>
    <dgm:cxn modelId="{D553BE35-C1EF-4D43-82B6-BEF23AFD0259}" type="presOf" srcId="{EA56EFFC-563D-43FA-9435-E9B789C39937}" destId="{1F41E5DB-6B76-4B38-B32D-208C0B604D41}" srcOrd="0" destOrd="0" presId="urn:microsoft.com/office/officeart/2005/8/layout/equation1"/>
    <dgm:cxn modelId="{0D5345FD-59E0-4472-A91F-98E9EA28B175}" type="presOf" srcId="{9824BDE9-B48D-46A0-B002-DA03080E4239}" destId="{4F76741D-9C26-4A53-973B-2A642FE5D22E}" srcOrd="0" destOrd="0" presId="urn:microsoft.com/office/officeart/2005/8/layout/equation1"/>
    <dgm:cxn modelId="{C7E9E6BA-4099-457C-9476-5FCC95DA4848}" type="presOf" srcId="{38830CAD-1172-4B71-9C5A-F0DE89A8370B}" destId="{30C9D1DD-AB1F-4C52-955F-27CC13668C66}" srcOrd="0" destOrd="0" presId="urn:microsoft.com/office/officeart/2005/8/layout/equation1"/>
    <dgm:cxn modelId="{F9D86A8F-B7C1-4239-80C6-FAC89811D483}" type="presOf" srcId="{8ED59D89-7CD3-4137-AE68-5999FE36DB3B}" destId="{522E1EE7-B990-483C-A586-7FC0F9BABCAB}" srcOrd="0" destOrd="0" presId="urn:microsoft.com/office/officeart/2005/8/layout/equation1"/>
    <dgm:cxn modelId="{58A8E710-84A7-4C6F-BD4B-298B99D2ED72}" type="presParOf" srcId="{20CB405F-A180-4508-9461-015AE5E21DE7}" destId="{FE1851EE-96B2-47A4-9441-4AB0819BB11D}" srcOrd="0" destOrd="0" presId="urn:microsoft.com/office/officeart/2005/8/layout/equation1"/>
    <dgm:cxn modelId="{CEB6ECE0-43F7-4A70-8101-6209500DCDE8}" type="presParOf" srcId="{20CB405F-A180-4508-9461-015AE5E21DE7}" destId="{A2DE5A2F-0DF4-4EE5-AF60-A10E37E2BE08}" srcOrd="1" destOrd="0" presId="urn:microsoft.com/office/officeart/2005/8/layout/equation1"/>
    <dgm:cxn modelId="{E83B3D2D-6447-4FEE-92D5-391F92E57BCF}" type="presParOf" srcId="{20CB405F-A180-4508-9461-015AE5E21DE7}" destId="{1F41E5DB-6B76-4B38-B32D-208C0B604D41}" srcOrd="2" destOrd="0" presId="urn:microsoft.com/office/officeart/2005/8/layout/equation1"/>
    <dgm:cxn modelId="{7B58A113-42F0-4986-A1B9-F8B353354C25}" type="presParOf" srcId="{20CB405F-A180-4508-9461-015AE5E21DE7}" destId="{FFF3A468-25EB-42E0-871A-9C180DF5C24C}" srcOrd="3" destOrd="0" presId="urn:microsoft.com/office/officeart/2005/8/layout/equation1"/>
    <dgm:cxn modelId="{D25C33AA-D283-4D4B-985E-0B8110900A2E}" type="presParOf" srcId="{20CB405F-A180-4508-9461-015AE5E21DE7}" destId="{30C9D1DD-AB1F-4C52-955F-27CC13668C66}" srcOrd="4" destOrd="0" presId="urn:microsoft.com/office/officeart/2005/8/layout/equation1"/>
    <dgm:cxn modelId="{09404806-0B14-44C2-A0BB-E6E0A085047E}" type="presParOf" srcId="{20CB405F-A180-4508-9461-015AE5E21DE7}" destId="{FA0D2553-69AD-4AD5-8C3F-2E70F219CD8F}" srcOrd="5" destOrd="0" presId="urn:microsoft.com/office/officeart/2005/8/layout/equation1"/>
    <dgm:cxn modelId="{88116F62-16F8-49E4-8BB8-7BE751373B46}" type="presParOf" srcId="{20CB405F-A180-4508-9461-015AE5E21DE7}" destId="{4F76741D-9C26-4A53-973B-2A642FE5D22E}" srcOrd="6" destOrd="0" presId="urn:microsoft.com/office/officeart/2005/8/layout/equation1"/>
    <dgm:cxn modelId="{CA7904F0-A7F4-4066-9C65-4ED9E374F14B}" type="presParOf" srcId="{20CB405F-A180-4508-9461-015AE5E21DE7}" destId="{6B714FAF-5F1C-4BF5-8A3B-670714E4E869}" srcOrd="7" destOrd="0" presId="urn:microsoft.com/office/officeart/2005/8/layout/equation1"/>
    <dgm:cxn modelId="{58C64F63-3FC1-4088-9732-3CBA04537217}" type="presParOf" srcId="{20CB405F-A180-4508-9461-015AE5E21DE7}" destId="{522E1EE7-B990-483C-A586-7FC0F9BABCAB}" srcOrd="8" destOrd="0" presId="urn:microsoft.com/office/officeart/2005/8/layout/equati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6F5EF0-4F69-4CE4-81EB-F2F61AAD5838}" type="doc">
      <dgm:prSet loTypeId="urn:microsoft.com/office/officeart/2005/8/layout/equation1" loCatId="relationship" qsTypeId="urn:microsoft.com/office/officeart/2005/8/quickstyle/3d3" qsCatId="3D" csTypeId="urn:microsoft.com/office/officeart/2005/8/colors/colorful5" csCatId="colorful" phldr="1"/>
      <dgm:spPr/>
    </dgm:pt>
    <dgm:pt modelId="{32D18BD0-1261-417F-98D1-0DEF7AFDF8AC}">
      <dgm:prSet phldrT="[Text]"/>
      <dgm:spPr/>
      <dgm:t>
        <a:bodyPr/>
        <a:lstStyle/>
        <a:p>
          <a:r>
            <a:rPr lang="en-US" dirty="0" smtClean="0"/>
            <a:t>500gm</a:t>
          </a:r>
          <a:endParaRPr lang="en-US" dirty="0"/>
        </a:p>
      </dgm:t>
    </dgm:pt>
    <dgm:pt modelId="{BD8C5258-8434-45E2-BA58-B801F162B0B2}" type="parTrans" cxnId="{ADD26372-26DC-4625-B934-7B513CC306E4}">
      <dgm:prSet/>
      <dgm:spPr/>
      <dgm:t>
        <a:bodyPr/>
        <a:lstStyle/>
        <a:p>
          <a:endParaRPr lang="en-US"/>
        </a:p>
      </dgm:t>
    </dgm:pt>
    <dgm:pt modelId="{C68036A8-5384-425C-8996-C050F3BF1B92}" type="sibTrans" cxnId="{ADD26372-26DC-4625-B934-7B513CC306E4}">
      <dgm:prSet/>
      <dgm:spPr/>
      <dgm:t>
        <a:bodyPr/>
        <a:lstStyle/>
        <a:p>
          <a:endParaRPr lang="en-US"/>
        </a:p>
      </dgm:t>
    </dgm:pt>
    <dgm:pt modelId="{03B9D68C-DBA3-49CD-B843-204E154A5A27}">
      <dgm:prSet phldrT="[Text]"/>
      <dgm:spPr/>
      <dgm:t>
        <a:bodyPr/>
        <a:lstStyle/>
        <a:p>
          <a:r>
            <a:rPr lang="en-US" dirty="0" smtClean="0"/>
            <a:t>500gm</a:t>
          </a:r>
          <a:endParaRPr lang="en-US" dirty="0"/>
        </a:p>
      </dgm:t>
    </dgm:pt>
    <dgm:pt modelId="{315FDC27-4C76-4972-8473-11123495E4E9}" type="parTrans" cxnId="{254C5D98-D36C-4C9B-85F4-A4B8EEDB4F3F}">
      <dgm:prSet/>
      <dgm:spPr/>
      <dgm:t>
        <a:bodyPr/>
        <a:lstStyle/>
        <a:p>
          <a:endParaRPr lang="en-US"/>
        </a:p>
      </dgm:t>
    </dgm:pt>
    <dgm:pt modelId="{5D029538-43F5-482B-B982-1CA4669EF841}" type="sibTrans" cxnId="{254C5D98-D36C-4C9B-85F4-A4B8EEDB4F3F}">
      <dgm:prSet/>
      <dgm:spPr/>
      <dgm:t>
        <a:bodyPr/>
        <a:lstStyle/>
        <a:p>
          <a:endParaRPr lang="en-US"/>
        </a:p>
      </dgm:t>
    </dgm:pt>
    <dgm:pt modelId="{FFF2DA9F-9244-46AB-B4A7-D7AF6DCE4008}">
      <dgm:prSet phldrT="[Text]"/>
      <dgm:spPr/>
      <dgm:t>
        <a:bodyPr/>
        <a:lstStyle/>
        <a:p>
          <a:r>
            <a:rPr lang="en-US" dirty="0" smtClean="0"/>
            <a:t>?</a:t>
          </a:r>
          <a:endParaRPr lang="en-US" dirty="0"/>
        </a:p>
      </dgm:t>
    </dgm:pt>
    <dgm:pt modelId="{C0E1C47E-029E-41BF-972F-E1782B14D8C5}" type="parTrans" cxnId="{4AEAEF6D-1EA1-42D4-8231-828DD488A304}">
      <dgm:prSet/>
      <dgm:spPr/>
      <dgm:t>
        <a:bodyPr/>
        <a:lstStyle/>
        <a:p>
          <a:endParaRPr lang="en-US"/>
        </a:p>
      </dgm:t>
    </dgm:pt>
    <dgm:pt modelId="{F0E2E5DF-5893-4BA8-8A15-48D08FD75A00}" type="sibTrans" cxnId="{4AEAEF6D-1EA1-42D4-8231-828DD488A304}">
      <dgm:prSet/>
      <dgm:spPr/>
      <dgm:t>
        <a:bodyPr/>
        <a:lstStyle/>
        <a:p>
          <a:endParaRPr lang="en-US"/>
        </a:p>
      </dgm:t>
    </dgm:pt>
    <dgm:pt modelId="{376EC77F-36A3-4B00-8601-F1F888876A92}" type="pres">
      <dgm:prSet presAssocID="{DC6F5EF0-4F69-4CE4-81EB-F2F61AAD5838}" presName="linearFlow" presStyleCnt="0">
        <dgm:presLayoutVars>
          <dgm:dir/>
          <dgm:resizeHandles val="exact"/>
        </dgm:presLayoutVars>
      </dgm:prSet>
      <dgm:spPr/>
    </dgm:pt>
    <dgm:pt modelId="{EE63A636-3993-4E13-A3BC-39A600D0F764}" type="pres">
      <dgm:prSet presAssocID="{32D18BD0-1261-417F-98D1-0DEF7AFDF8AC}" presName="node" presStyleLbl="node1" presStyleIdx="0" presStyleCnt="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C282D9CE-0D90-4159-AB2C-8B1B5774D706}" type="pres">
      <dgm:prSet presAssocID="{C68036A8-5384-425C-8996-C050F3BF1B92}" presName="spacerL" presStyleCnt="0"/>
      <dgm:spPr/>
    </dgm:pt>
    <dgm:pt modelId="{22F17389-93BC-437C-8E85-CF4CFF9B1416}" type="pres">
      <dgm:prSet presAssocID="{C68036A8-5384-425C-8996-C050F3BF1B9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CEC7D9F-2B29-4F9B-8EE1-A864FE7C53F4}" type="pres">
      <dgm:prSet presAssocID="{C68036A8-5384-425C-8996-C050F3BF1B92}" presName="spacerR" presStyleCnt="0"/>
      <dgm:spPr/>
    </dgm:pt>
    <dgm:pt modelId="{4D420556-BB25-455B-A681-58B6C1E10573}" type="pres">
      <dgm:prSet presAssocID="{03B9D68C-DBA3-49CD-B843-204E154A5A27}" presName="node" presStyleLbl="node1" presStyleIdx="1" presStyleCnt="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7C1810BE-AABF-469A-BDC1-027144892BF8}" type="pres">
      <dgm:prSet presAssocID="{5D029538-43F5-482B-B982-1CA4669EF841}" presName="spacerL" presStyleCnt="0"/>
      <dgm:spPr/>
    </dgm:pt>
    <dgm:pt modelId="{467511CF-85C1-4166-A640-C05079875ABD}" type="pres">
      <dgm:prSet presAssocID="{5D029538-43F5-482B-B982-1CA4669EF84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F2BE110-CB43-40DE-BF1F-1AB2FD9283C7}" type="pres">
      <dgm:prSet presAssocID="{5D029538-43F5-482B-B982-1CA4669EF841}" presName="spacerR" presStyleCnt="0"/>
      <dgm:spPr/>
    </dgm:pt>
    <dgm:pt modelId="{E837D6B2-49B9-4DC2-933B-B86B5487DBEA}" type="pres">
      <dgm:prSet presAssocID="{FFF2DA9F-9244-46AB-B4A7-D7AF6DCE4008}" presName="node" presStyleLbl="node1" presStyleIdx="2" presStyleCnt="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</dgm:ptLst>
  <dgm:cxnLst>
    <dgm:cxn modelId="{ADD26372-26DC-4625-B934-7B513CC306E4}" srcId="{DC6F5EF0-4F69-4CE4-81EB-F2F61AAD5838}" destId="{32D18BD0-1261-417F-98D1-0DEF7AFDF8AC}" srcOrd="0" destOrd="0" parTransId="{BD8C5258-8434-45E2-BA58-B801F162B0B2}" sibTransId="{C68036A8-5384-425C-8996-C050F3BF1B92}"/>
    <dgm:cxn modelId="{7A8A7BFB-FB2D-4551-B12B-667F3B5022E2}" type="presOf" srcId="{5D029538-43F5-482B-B982-1CA4669EF841}" destId="{467511CF-85C1-4166-A640-C05079875ABD}" srcOrd="0" destOrd="0" presId="urn:microsoft.com/office/officeart/2005/8/layout/equation1"/>
    <dgm:cxn modelId="{4AEAEF6D-1EA1-42D4-8231-828DD488A304}" srcId="{DC6F5EF0-4F69-4CE4-81EB-F2F61AAD5838}" destId="{FFF2DA9F-9244-46AB-B4A7-D7AF6DCE4008}" srcOrd="2" destOrd="0" parTransId="{C0E1C47E-029E-41BF-972F-E1782B14D8C5}" sibTransId="{F0E2E5DF-5893-4BA8-8A15-48D08FD75A00}"/>
    <dgm:cxn modelId="{6DA82C89-D66E-431D-8073-28446ED3FC87}" type="presOf" srcId="{FFF2DA9F-9244-46AB-B4A7-D7AF6DCE4008}" destId="{E837D6B2-49B9-4DC2-933B-B86B5487DBEA}" srcOrd="0" destOrd="0" presId="urn:microsoft.com/office/officeart/2005/8/layout/equation1"/>
    <dgm:cxn modelId="{05947608-9ADC-455B-AB16-5A9F4514BC92}" type="presOf" srcId="{C68036A8-5384-425C-8996-C050F3BF1B92}" destId="{22F17389-93BC-437C-8E85-CF4CFF9B1416}" srcOrd="0" destOrd="0" presId="urn:microsoft.com/office/officeart/2005/8/layout/equation1"/>
    <dgm:cxn modelId="{72B67B24-D8D3-42C3-95CD-C981506824DC}" type="presOf" srcId="{DC6F5EF0-4F69-4CE4-81EB-F2F61AAD5838}" destId="{376EC77F-36A3-4B00-8601-F1F888876A92}" srcOrd="0" destOrd="0" presId="urn:microsoft.com/office/officeart/2005/8/layout/equation1"/>
    <dgm:cxn modelId="{A7B0B535-6564-4903-A93E-94CFDE502C7E}" type="presOf" srcId="{03B9D68C-DBA3-49CD-B843-204E154A5A27}" destId="{4D420556-BB25-455B-A681-58B6C1E10573}" srcOrd="0" destOrd="0" presId="urn:microsoft.com/office/officeart/2005/8/layout/equation1"/>
    <dgm:cxn modelId="{010A2CBA-6C3B-4427-9FB6-3A48BF4AFA2F}" type="presOf" srcId="{32D18BD0-1261-417F-98D1-0DEF7AFDF8AC}" destId="{EE63A636-3993-4E13-A3BC-39A600D0F764}" srcOrd="0" destOrd="0" presId="urn:microsoft.com/office/officeart/2005/8/layout/equation1"/>
    <dgm:cxn modelId="{254C5D98-D36C-4C9B-85F4-A4B8EEDB4F3F}" srcId="{DC6F5EF0-4F69-4CE4-81EB-F2F61AAD5838}" destId="{03B9D68C-DBA3-49CD-B843-204E154A5A27}" srcOrd="1" destOrd="0" parTransId="{315FDC27-4C76-4972-8473-11123495E4E9}" sibTransId="{5D029538-43F5-482B-B982-1CA4669EF841}"/>
    <dgm:cxn modelId="{CEC6D407-8955-4DAF-9ECE-44B3562C6519}" type="presParOf" srcId="{376EC77F-36A3-4B00-8601-F1F888876A92}" destId="{EE63A636-3993-4E13-A3BC-39A600D0F764}" srcOrd="0" destOrd="0" presId="urn:microsoft.com/office/officeart/2005/8/layout/equation1"/>
    <dgm:cxn modelId="{9CE4AF9A-01D3-42C7-8E80-D1B0CCBA6060}" type="presParOf" srcId="{376EC77F-36A3-4B00-8601-F1F888876A92}" destId="{C282D9CE-0D90-4159-AB2C-8B1B5774D706}" srcOrd="1" destOrd="0" presId="urn:microsoft.com/office/officeart/2005/8/layout/equation1"/>
    <dgm:cxn modelId="{4F04994C-A728-4651-882A-CDAD137D5086}" type="presParOf" srcId="{376EC77F-36A3-4B00-8601-F1F888876A92}" destId="{22F17389-93BC-437C-8E85-CF4CFF9B1416}" srcOrd="2" destOrd="0" presId="urn:microsoft.com/office/officeart/2005/8/layout/equation1"/>
    <dgm:cxn modelId="{680B780A-298B-4B5E-9F82-AAF67B59C659}" type="presParOf" srcId="{376EC77F-36A3-4B00-8601-F1F888876A92}" destId="{8CEC7D9F-2B29-4F9B-8EE1-A864FE7C53F4}" srcOrd="3" destOrd="0" presId="urn:microsoft.com/office/officeart/2005/8/layout/equation1"/>
    <dgm:cxn modelId="{12F77B09-1EC4-4BB8-A24D-A1E32DFDC3BF}" type="presParOf" srcId="{376EC77F-36A3-4B00-8601-F1F888876A92}" destId="{4D420556-BB25-455B-A681-58B6C1E10573}" srcOrd="4" destOrd="0" presId="urn:microsoft.com/office/officeart/2005/8/layout/equation1"/>
    <dgm:cxn modelId="{9F31E5CC-0842-46F8-BB6E-FBE6017DC817}" type="presParOf" srcId="{376EC77F-36A3-4B00-8601-F1F888876A92}" destId="{7C1810BE-AABF-469A-BDC1-027144892BF8}" srcOrd="5" destOrd="0" presId="urn:microsoft.com/office/officeart/2005/8/layout/equation1"/>
    <dgm:cxn modelId="{A2995E5C-2102-4C53-B78C-AB36E4925E98}" type="presParOf" srcId="{376EC77F-36A3-4B00-8601-F1F888876A92}" destId="{467511CF-85C1-4166-A640-C05079875ABD}" srcOrd="6" destOrd="0" presId="urn:microsoft.com/office/officeart/2005/8/layout/equation1"/>
    <dgm:cxn modelId="{C49C82B0-E345-44B4-9FC7-B6A076262168}" type="presParOf" srcId="{376EC77F-36A3-4B00-8601-F1F888876A92}" destId="{7F2BE110-CB43-40DE-BF1F-1AB2FD9283C7}" srcOrd="7" destOrd="0" presId="urn:microsoft.com/office/officeart/2005/8/layout/equation1"/>
    <dgm:cxn modelId="{D216B090-BF40-49B9-AEDE-0B5D10DA5A26}" type="presParOf" srcId="{376EC77F-36A3-4B00-8601-F1F888876A92}" destId="{E837D6B2-49B9-4DC2-933B-B86B5487DBEA}" srcOrd="8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B6312C-BE2C-490D-9485-313E645FCE51}" type="datetimeFigureOut">
              <a:rPr lang="en-US" smtClean="0"/>
              <a:pPr/>
              <a:t>18/10/2011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FE581E-E437-4515-8AD5-6E7F81500B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ure_2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524250"/>
            <a:ext cx="3067050" cy="333375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944880"/>
          </a:xfrm>
        </p:spPr>
        <p:txBody>
          <a:bodyPr/>
          <a:lstStyle/>
          <a:p>
            <a:r>
              <a:rPr lang="en-US" dirty="0" smtClean="0"/>
              <a:t>MEASUREMENTS</a:t>
            </a:r>
            <a:endParaRPr lang="en-US" dirty="0"/>
          </a:p>
        </p:txBody>
      </p:sp>
      <p:pic>
        <p:nvPicPr>
          <p:cNvPr id="3" name="Content Placeholder 7" descr="300px-Measuring_Tape_Inch+C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914400"/>
            <a:ext cx="3657600" cy="2389632"/>
          </a:xfrm>
          <a:prstGeom prst="rect">
            <a:avLst/>
          </a:prstGeom>
        </p:spPr>
      </p:pic>
      <p:pic>
        <p:nvPicPr>
          <p:cNvPr id="6" name="Picture 5" descr="200px-MetricImperialUSCustomaryUni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3581400"/>
            <a:ext cx="1676400" cy="2209800"/>
          </a:xfrm>
          <a:prstGeom prst="rect">
            <a:avLst/>
          </a:prstGeom>
        </p:spPr>
      </p:pic>
      <p:pic>
        <p:nvPicPr>
          <p:cNvPr id="7" name="Picture 6" descr="200px-FourMetricInstrument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7400" y="838201"/>
            <a:ext cx="3276600" cy="601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50509E-6 L -0.00034 0.79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DERIVED UNITS &amp; THEIR SYMBOL NAMES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2999" y="1447800"/>
          <a:ext cx="7791450" cy="3276600"/>
        </p:xfrm>
        <a:graphic>
          <a:graphicData uri="http://schemas.openxmlformats.org/drawingml/2006/table">
            <a:tbl>
              <a:tblPr firstRow="1">
                <a:tableStyleId>{D03447BB-5D67-496B-8E87-E561075AD55C}</a:tableStyleId>
              </a:tblPr>
              <a:tblGrid>
                <a:gridCol w="2743201"/>
                <a:gridCol w="2451099"/>
                <a:gridCol w="2597150"/>
              </a:tblGrid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DERIVED</a:t>
                      </a:r>
                      <a:r>
                        <a:rPr lang="en-US" baseline="0" dirty="0" smtClean="0"/>
                        <a:t> 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 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CUBIC 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SPEED</a:t>
                      </a:r>
                      <a:r>
                        <a:rPr lang="en-US" baseline="0" dirty="0" smtClean="0"/>
                        <a:t>, VELOCITY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PER SECOND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m/s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METER PER 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m/s</a:t>
                      </a:r>
                      <a:r>
                        <a:rPr lang="en-US" baseline="30000" dirty="0" smtClean="0"/>
                        <a:t>2</a:t>
                      </a: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PER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Kg/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</a:t>
                      </a:r>
                      <a:r>
                        <a:rPr lang="en-US" baseline="30000" dirty="0" smtClean="0"/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CONVERT FOLLOWING: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38400"/>
          </a:xfrm>
        </p:spPr>
        <p:txBody>
          <a:bodyPr/>
          <a:lstStyle/>
          <a:p>
            <a:r>
              <a:rPr lang="en-US" dirty="0" smtClean="0"/>
              <a:t>50cm 	= _________m</a:t>
            </a:r>
          </a:p>
          <a:p>
            <a:r>
              <a:rPr lang="en-US" dirty="0" smtClean="0"/>
              <a:t>5.5km	= _________m</a:t>
            </a:r>
          </a:p>
          <a:p>
            <a:r>
              <a:rPr lang="en-US" dirty="0" smtClean="0"/>
              <a:t>1600m 	= _________km</a:t>
            </a:r>
          </a:p>
          <a:p>
            <a:r>
              <a:rPr lang="en-US" dirty="0" smtClean="0"/>
              <a:t>102mm 	= _________m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676400" y="4953000"/>
          <a:ext cx="4876800" cy="149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6400" y="40386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Observe different weight &amp; answer: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AsOne/>
      </p:bldGraphic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FACTORS  AFFECTING MEASUREMENT: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READING TAKEN BY THE INDIVIDUALS.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WAY OF  MEASUREMENT.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ALERTNESS OF INDIVIDUAL &amp; CARE TAKEN BY HIM IN MEASUREMENT.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ERROR DUE TO VARIATION IN THE MEASURING INSRTUMENT.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LEAST COUNT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?______</a:t>
            </a:r>
          </a:p>
          <a:p>
            <a:pPr>
              <a:buNone/>
            </a:pPr>
            <a:r>
              <a:rPr lang="en-US" sz="2000" dirty="0" smtClean="0"/>
              <a:t>SELECTION OF INSTRUMENT DEPENDS ON THE ACCURCY REQUIRED.</a:t>
            </a:r>
          </a:p>
          <a:p>
            <a:pPr>
              <a:buNone/>
            </a:pPr>
            <a:r>
              <a:rPr lang="en-US" sz="2800" dirty="0" smtClean="0"/>
              <a:t>WRIST WATCH</a:t>
            </a:r>
          </a:p>
          <a:p>
            <a:pPr>
              <a:buNone/>
            </a:pPr>
            <a:r>
              <a:rPr lang="en-US" sz="2800" dirty="0" smtClean="0"/>
              <a:t>TAPE, SCALE.</a:t>
            </a:r>
          </a:p>
          <a:p>
            <a:pPr>
              <a:buNone/>
            </a:pPr>
            <a:r>
              <a:rPr lang="en-US" sz="2800" dirty="0" smtClean="0"/>
              <a:t>WEIGH BRIDGE.</a:t>
            </a:r>
          </a:p>
          <a:p>
            <a:pPr>
              <a:buNone/>
            </a:pPr>
            <a:r>
              <a:rPr lang="en-US" sz="2800" dirty="0" smtClean="0"/>
              <a:t>SIMPLE BALANCE.</a:t>
            </a:r>
          </a:p>
        </p:txBody>
      </p:sp>
      <p:pic>
        <p:nvPicPr>
          <p:cNvPr id="4" name="Picture 3" descr="Accurate-Measurements-are-Essential-to-Correct-Time-Keep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3988003"/>
            <a:ext cx="3352800" cy="286999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3810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PROPER INSTRUMENTS TO MEASURE FOLOWING JOBS: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1066800"/>
          <a:ext cx="7543800" cy="2108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9400"/>
                <a:gridCol w="4724400"/>
              </a:tblGrid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INSRTUMENTS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DIAMETER OF ROD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</a:t>
                      </a:r>
                      <a:r>
                        <a:rPr lang="en-US" baseline="0" dirty="0" smtClean="0"/>
                        <a:t>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37338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DOWN LEAST COUNT OF FOLLOWING INSTRUMENTS:</a:t>
            </a:r>
          </a:p>
          <a:p>
            <a:r>
              <a:rPr lang="en-US" dirty="0" smtClean="0"/>
              <a:t>VERNIER CALIPER	= ____________</a:t>
            </a:r>
          </a:p>
          <a:p>
            <a:r>
              <a:rPr lang="en-US" dirty="0" smtClean="0"/>
              <a:t>METER TAPE	= ____________</a:t>
            </a:r>
          </a:p>
          <a:p>
            <a:r>
              <a:rPr lang="en-US" dirty="0" smtClean="0"/>
              <a:t>WRIST WATCH 	= ____________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MEASURMENT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7162800" cy="137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QUANTITATIVE  INFORMATION  IS MORE  USEFUL THAN QUALITATIVE (DESCRIPTIVE) INFORMATION.</a:t>
            </a:r>
          </a:p>
          <a:p>
            <a:r>
              <a:rPr lang="en-US" sz="1800" dirty="0" smtClean="0"/>
              <a:t>QUANTITATIVE INFORMATION GIVES SPECIFIC INFORMATION.</a:t>
            </a:r>
            <a:endParaRPr lang="en-US" sz="1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1295400" y="3124200"/>
          <a:ext cx="72390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 INFORMATION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QUANTATIVE INFORMATION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GIVE ME LITTLE WATER.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 ME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r>
                        <a:rPr lang="en-US" dirty="0" smtClean="0"/>
                        <a:t>ml</a:t>
                      </a:r>
                      <a:r>
                        <a:rPr lang="en-US" baseline="0" dirty="0" smtClean="0"/>
                        <a:t> OF WATER.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GIVE ME SOME MONEY.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 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baseline="0" dirty="0" smtClean="0"/>
                        <a:t> RUPEES.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I ATE SUFFICIENT FOOD.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/>
                        <a:t> CHAPATTIS.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QUANTITATIVE &amp; QUALITATIVE INFORMATION….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0" y="1600200"/>
            <a:ext cx="7714488" cy="5029200"/>
          </a:xfrm>
        </p:spPr>
        <p:txBody>
          <a:bodyPr>
            <a:noAutofit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WE GOT GOOD YIELD OF CROP. ___________________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WE GOT 5 QUINTALS OF RICE. ___________________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THIS YEAR THERE IS ENOUGH RAIN. ____________________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THIS YEAR WE GOT 500mm RAIN. ____________________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THIS CONSTRUCTION NEEDS LOT OF CEMENT. ____________________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400" dirty="0" smtClean="0"/>
              <a:t>THIS CONSTRUCTION NEEDS 5 BAGS OF CEMENT.  __________________________</a:t>
            </a:r>
          </a:p>
          <a:p>
            <a:pPr marL="596646" indent="-514350">
              <a:buNone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UNIT AND IT’S PARAMETERS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191000"/>
        </p:xfrm>
        <a:graphic>
          <a:graphicData uri="http://schemas.openxmlformats.org/drawingml/2006/table">
            <a:tbl>
              <a:tblPr firstRow="1">
                <a:tableStyleId>{0505E3EF-67EA-436B-97B2-0124C06EBD24}</a:tableStyleId>
              </a:tblPr>
              <a:tblGrid>
                <a:gridCol w="2794000"/>
                <a:gridCol w="2794000"/>
                <a:gridCol w="27940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PARAMETER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BRITISH UNIT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 UNITS</a:t>
                      </a:r>
                      <a:endParaRPr lang="en-US" sz="24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i="1" u="sng" dirty="0" smtClean="0"/>
                        <a:t>WEIGHT</a:t>
                      </a:r>
                      <a:endParaRPr lang="en-US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KILOGRAMS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i="1" u="sng" dirty="0" smtClean="0"/>
                        <a:t>VOLUME</a:t>
                      </a:r>
                      <a:endParaRPr lang="en-US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GALLON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LITERS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i="1" u="sng" dirty="0" smtClean="0"/>
                        <a:t>DISTANCE</a:t>
                      </a:r>
                      <a:endParaRPr lang="en-US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YARD, MILES, INCHES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METERS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i="1" u="sng" dirty="0" smtClean="0"/>
                        <a:t>TIME</a:t>
                      </a:r>
                      <a:endParaRPr lang="en-US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92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92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192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92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INTERNATIONAL STANDARD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UNITS-</a:t>
            </a:r>
          </a:p>
          <a:p>
            <a:pPr>
              <a:buNone/>
            </a:pPr>
            <a:r>
              <a:rPr lang="en-US" dirty="0" smtClean="0"/>
              <a:t>	SIMPLE MEASUREMENTS FOR TIME, LENGTH, MASS, TEMPERATURE, ELECTRIC CURRENT AND LIGHT INTENSITY.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DERIVED UNITS-</a:t>
            </a:r>
          </a:p>
          <a:p>
            <a:pPr>
              <a:buNone/>
            </a:pPr>
            <a:r>
              <a:rPr lang="en-US" dirty="0" smtClean="0"/>
              <a:t>	MADE UP OF BASE  UNITS, COMBINATION OF UNITS.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&amp; its multiple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micrometer = 10</a:t>
            </a:r>
            <a:r>
              <a:rPr lang="en-US" sz="2400" baseline="30000" dirty="0" smtClean="0"/>
              <a:t>-6</a:t>
            </a:r>
            <a:r>
              <a:rPr lang="en-US" sz="2400" dirty="0" smtClean="0"/>
              <a:t> m</a:t>
            </a:r>
          </a:p>
          <a:p>
            <a:r>
              <a:rPr lang="en-US" dirty="0" smtClean="0"/>
              <a:t>mm = 0.001 m</a:t>
            </a:r>
          </a:p>
          <a:p>
            <a:r>
              <a:rPr lang="en-US" dirty="0" smtClean="0"/>
              <a:t>cm = 0.01 m</a:t>
            </a:r>
          </a:p>
          <a:p>
            <a:r>
              <a:rPr lang="en-US" dirty="0" smtClean="0"/>
              <a:t>meter </a:t>
            </a:r>
          </a:p>
          <a:p>
            <a:r>
              <a:rPr lang="en-US" dirty="0" smtClean="0"/>
              <a:t>Decameter = 10 m</a:t>
            </a:r>
          </a:p>
          <a:p>
            <a:r>
              <a:rPr lang="en-US" dirty="0" smtClean="0"/>
              <a:t>Hectometer = 100 m</a:t>
            </a:r>
          </a:p>
          <a:p>
            <a:r>
              <a:rPr lang="en-US" dirty="0" smtClean="0"/>
              <a:t>Kilometer = 1000 m</a:t>
            </a:r>
          </a:p>
          <a:p>
            <a:r>
              <a:rPr lang="en-US" dirty="0" smtClean="0"/>
              <a:t>Mega meter = 10</a:t>
            </a:r>
            <a:r>
              <a:rPr lang="en-US" sz="2800" baseline="30000" dirty="0" smtClean="0"/>
              <a:t>6</a:t>
            </a:r>
            <a:r>
              <a:rPr lang="en-US" sz="2800" dirty="0" smtClean="0"/>
              <a:t> m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units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479742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499783"/>
                <a:gridCol w="2499783"/>
                <a:gridCol w="2499783"/>
              </a:tblGrid>
              <a:tr h="7995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marL="80635" marR="80635"/>
                </a:tc>
              </a:tr>
              <a:tr h="799571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 marL="80635" marR="80635"/>
                </a:tc>
              </a:tr>
              <a:tr h="799571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Gm</a:t>
                      </a:r>
                    </a:p>
                  </a:txBody>
                  <a:tcPr marL="80635" marR="80635"/>
                </a:tc>
              </a:tr>
              <a:tr h="799571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marL="80635" marR="80635"/>
                </a:tc>
              </a:tr>
              <a:tr h="799571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CURRENT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AMPERE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80635" marR="80635"/>
                </a:tc>
              </a:tr>
              <a:tr h="799571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 CENTIGRADE</a:t>
                      </a:r>
                      <a:endParaRPr lang="en-US" dirty="0"/>
                    </a:p>
                  </a:txBody>
                  <a:tcPr marL="80635" marR="80635"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0</a:t>
                      </a:r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80635" marR="80635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47800" y="1524000"/>
          <a:ext cx="7010400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838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DERIVED UNITS ARE CALCULATED AS FOLLOWS: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46482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 OF SPEED = </a:t>
            </a:r>
            <a:r>
              <a:rPr lang="en-US" sz="6000" dirty="0" smtClean="0"/>
              <a:t>?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15240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16764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SPEED = DISTANCE / TIME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19600" y="5486400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SPEED = M / 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3">
        <p:bldAsOne/>
      </p:bldGraphic>
      <p:bldP spid="5" grpId="0"/>
      <p:bldP spid="6" grpId="0"/>
      <p:bldP spid="8" grpId="0"/>
      <p:bldP spid="8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096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 OF SQUARE = LENGTH * BREADTH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7162800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410200" y="4800600"/>
            <a:ext cx="22118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UNIT OF AREA = </a:t>
            </a:r>
            <a:r>
              <a:rPr lang="en-US" sz="6000" dirty="0" smtClean="0"/>
              <a:t>?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5334000" y="6019800"/>
            <a:ext cx="3224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UNIT OF AREA =  M * M = M</a:t>
            </a:r>
            <a:r>
              <a:rPr lang="en-US" baseline="30000" dirty="0" smtClean="0"/>
              <a:t> 2</a:t>
            </a:r>
            <a:endParaRPr lang="en-US" sz="6000" baseline="30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  <p:bldP spid="5" grpId="0"/>
      <p:bldP spid="5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389</Words>
  <Application>Microsoft Office PowerPoint</Application>
  <PresentationFormat>On-screen Show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MEASUREMENTS</vt:lpstr>
      <vt:lpstr>IMPORTANCE OF MEASURMENT</vt:lpstr>
      <vt:lpstr>IDENTIFY QUANTITATIVE &amp; QUALITATIVE INFORMATION….</vt:lpstr>
      <vt:lpstr>MEASURING UNIT AND IT’S PARAMETERS</vt:lpstr>
      <vt:lpstr>INTERNATIONAL STANDARD UNITS</vt:lpstr>
      <vt:lpstr>Meter &amp; its multiple units</vt:lpstr>
      <vt:lpstr>Derived units</vt:lpstr>
      <vt:lpstr>Slide 8</vt:lpstr>
      <vt:lpstr>Slide 9</vt:lpstr>
      <vt:lpstr>DERIVED UNITS &amp; THEIR SYMBOL NAMES </vt:lpstr>
      <vt:lpstr>CONVERT FOLLOWING:</vt:lpstr>
      <vt:lpstr>FACTORS  AFFECTING MEASUREMENT:</vt:lpstr>
      <vt:lpstr>LEAST COUNT SCALE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</dc:title>
  <dc:creator>Mahajan</dc:creator>
  <cp:lastModifiedBy>Mahajan</cp:lastModifiedBy>
  <cp:revision>26</cp:revision>
  <dcterms:created xsi:type="dcterms:W3CDTF">2011-10-18T02:27:10Z</dcterms:created>
  <dcterms:modified xsi:type="dcterms:W3CDTF">2011-10-18T07:42:12Z</dcterms:modified>
</cp:coreProperties>
</file>