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60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apabal@gmail.com" TargetMode="External"/><Relationship Id="rId2" Type="http://schemas.openxmlformats.org/officeDocument/2006/relationships/hyperlink" Target="http://www.vigyanashra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rector@vigyanashram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 descr="C:\Documents and Settings\abc\Desktop\images 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37665"/>
            <a:ext cx="6934200" cy="5193956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8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 		</a:t>
            </a:r>
            <a:r>
              <a:rPr lang="en-US" sz="72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Thanks</a:t>
            </a:r>
          </a:p>
          <a:p>
            <a:pPr>
              <a:spcBef>
                <a:spcPct val="0"/>
              </a:spcBef>
              <a:buNone/>
            </a:pPr>
            <a:endParaRPr lang="en-US" sz="7200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sz="1800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sz="2400" b="1" i="1" u="sng" smtClean="0">
                <a:solidFill>
                  <a:schemeClr val="bg1"/>
                </a:solidFill>
              </a:rPr>
              <a:t>For further information: </a:t>
            </a:r>
          </a:p>
          <a:p>
            <a:pPr>
              <a:spcBef>
                <a:spcPct val="0"/>
              </a:spcBef>
              <a:buNone/>
            </a:pPr>
            <a:r>
              <a:rPr lang="en-US" sz="1800" smtClean="0"/>
              <a:t>Website</a:t>
            </a:r>
            <a:r>
              <a:rPr lang="en-US" sz="180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IN" sz="1800" b="1" i="1" dirty="0" smtClean="0">
                <a:solidFill>
                  <a:srgbClr val="FF0000"/>
                </a:solidFill>
                <a:hlinkClick r:id="rId2"/>
              </a:rPr>
              <a:t>www.vigyanashram.com</a:t>
            </a:r>
            <a:endParaRPr lang="en-IN" sz="1800" b="1" i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IN" sz="1800" dirty="0" smtClean="0"/>
              <a:t>e-Mail : </a:t>
            </a:r>
            <a:r>
              <a:rPr lang="en-IN" sz="1800" dirty="0" smtClean="0">
                <a:hlinkClick r:id="rId3"/>
              </a:rPr>
              <a:t>vapabal@gmail.com</a:t>
            </a:r>
            <a:r>
              <a:rPr lang="en-IN" sz="1800" dirty="0" smtClean="0"/>
              <a:t>, </a:t>
            </a:r>
            <a:r>
              <a:rPr lang="en-IN" sz="1800" dirty="0" smtClean="0">
                <a:hlinkClick r:id="rId4"/>
              </a:rPr>
              <a:t>director@vigyanashram.com</a:t>
            </a:r>
            <a:endParaRPr lang="en-US" sz="18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1026" name="Picture 2" descr="C:\Documents and Settings\abc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0"/>
            <a:ext cx="5334000" cy="53340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2050" name="Picture 2" descr="C:\Documents and Settings\abc\Desktop\imag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5490719" cy="411273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6096000" cy="1295400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3074" name="Picture 2" descr="C:\Documents and Settings\abc\Desktop\image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0297" y="1600200"/>
            <a:ext cx="6275903" cy="48006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4098" name="Picture 2" descr="C:\Documents and Settings\abc\Desktop\image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52599"/>
            <a:ext cx="5881688" cy="440558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5122" name="Picture 2" descr="C:\Documents and Settings\abc\Desktop\image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866900"/>
            <a:ext cx="4991100" cy="49911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304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C:\Documents and Settings\abc\Desktop\images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0778" y="1904999"/>
            <a:ext cx="8309822" cy="432858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1" name="Picture 3" descr="C:\Documents and Settings\abc\Desktop\images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77181"/>
            <a:ext cx="7239000" cy="48260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5" name="Picture 3" descr="C:\Documents and Settings\abc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9200" y="1906830"/>
            <a:ext cx="4667250" cy="309459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Wheel-md</Template>
  <TotalTime>5</TotalTime>
  <Words>30</Words>
  <Application>Microsoft Office PowerPoint</Application>
  <PresentationFormat>On-screen Show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Examples of Slope</vt:lpstr>
      <vt:lpstr>Examples of Slope</vt:lpstr>
      <vt:lpstr>Examples of Slope</vt:lpstr>
      <vt:lpstr>Examples of Slope</vt:lpstr>
      <vt:lpstr>Examples of Slope</vt:lpstr>
      <vt:lpstr>Examples of Slope</vt:lpstr>
      <vt:lpstr>Slide 7</vt:lpstr>
      <vt:lpstr>Examples of Slope</vt:lpstr>
      <vt:lpstr>Examples of Slope</vt:lpstr>
      <vt:lpstr>Examples of Slope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Slope</dc:title>
  <dc:creator/>
  <cp:lastModifiedBy>Mandar</cp:lastModifiedBy>
  <cp:revision>4</cp:revision>
  <dcterms:created xsi:type="dcterms:W3CDTF">2006-08-16T00:00:00Z</dcterms:created>
  <dcterms:modified xsi:type="dcterms:W3CDTF">2014-03-06T08:17:33Z</dcterms:modified>
</cp:coreProperties>
</file>