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62" r:id="rId4"/>
    <p:sldId id="261" r:id="rId5"/>
    <p:sldId id="257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apabal@gmail.com" TargetMode="External"/><Relationship Id="rId2" Type="http://schemas.openxmlformats.org/officeDocument/2006/relationships/hyperlink" Target="http://www.vigyanashram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irector@vigyanashram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4572000" cy="1165225"/>
          </a:xfrm>
        </p:spPr>
        <p:txBody>
          <a:bodyPr>
            <a:noAutofit/>
          </a:bodyPr>
          <a:lstStyle/>
          <a:p>
            <a:r>
              <a:rPr lang="en-US" sz="8000" dirty="0" smtClean="0"/>
              <a:t>Wedge</a:t>
            </a:r>
            <a:endParaRPr lang="en-US" sz="8000" dirty="0"/>
          </a:p>
        </p:txBody>
      </p:sp>
      <p:pic>
        <p:nvPicPr>
          <p:cNvPr id="4" name="Picture 2" descr="H:\Second OER\Machine 2nd OER\wedge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743200"/>
            <a:ext cx="3352800" cy="3661189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8229600" cy="1143000"/>
          </a:xfrm>
        </p:spPr>
        <p:txBody>
          <a:bodyPr/>
          <a:lstStyle/>
          <a:p>
            <a:r>
              <a:rPr lang="en-US" dirty="0" smtClean="0"/>
              <a:t>Wedge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362200"/>
            <a:ext cx="8534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i="1" u="sng" dirty="0" smtClean="0"/>
              <a:t>Definition : </a:t>
            </a:r>
          </a:p>
          <a:p>
            <a:r>
              <a:rPr lang="en-IN" sz="2800" dirty="0" smtClean="0"/>
              <a:t>A piece of wood, metal, etc. having one thick end and tapering to a thin edge, that is driven between two objects or parts of an object to secure or separate them.</a:t>
            </a:r>
          </a:p>
          <a:p>
            <a:r>
              <a:rPr lang="en-IN" sz="2800" dirty="0" smtClean="0"/>
              <a:t>"the door was secured by a wedge"</a:t>
            </a:r>
          </a:p>
          <a:p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Wedge Applications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3200" u="sng" dirty="0" smtClean="0"/>
              <a:t>Use:</a:t>
            </a:r>
            <a:endParaRPr lang="en-IN" sz="3200" u="sng" dirty="0" smtClean="0"/>
          </a:p>
          <a:p>
            <a:pPr marL="342900" indent="-342900">
              <a:buAutoNum type="arabicPeriod"/>
            </a:pPr>
            <a:r>
              <a:rPr lang="en-IN" sz="2800" dirty="0" smtClean="0"/>
              <a:t> </a:t>
            </a:r>
            <a:r>
              <a:rPr lang="en-IN" sz="2800" dirty="0" smtClean="0"/>
              <a:t>To separate out two objects or portions of an object</a:t>
            </a:r>
          </a:p>
          <a:p>
            <a:pPr marL="342900" indent="-342900">
              <a:buAutoNum type="arabicPeriod"/>
            </a:pPr>
            <a:r>
              <a:rPr lang="en-IN" sz="2800" dirty="0" smtClean="0"/>
              <a:t>To lift up an object or hold an object in place.</a:t>
            </a:r>
          </a:p>
          <a:p>
            <a:pPr marL="342900" indent="-342900">
              <a:buAutoNum type="arabicPeriod"/>
            </a:pPr>
            <a:endParaRPr lang="en-IN" dirty="0" smtClean="0"/>
          </a:p>
          <a:p>
            <a:pPr indent="-342900"/>
            <a:r>
              <a:rPr lang="en-IN" sz="3200" u="sng" dirty="0" smtClean="0"/>
              <a:t>How it works ?</a:t>
            </a:r>
          </a:p>
          <a:p>
            <a:pPr marL="342900" indent="-342900">
              <a:buAutoNum type="arabicPeriod"/>
            </a:pPr>
            <a:endParaRPr lang="en-IN" dirty="0" smtClean="0"/>
          </a:p>
          <a:p>
            <a:pPr marL="342900" indent="-342900"/>
            <a:r>
              <a:rPr lang="en-IN" sz="2800" dirty="0" smtClean="0"/>
              <a:t> It functions by converting a force applied to its blunt end into forces perpendicular (normal) to its inclined surfaces. Although a short wedge with a wide angle may do a job faster, it requires more force than a long wedge with a narrow angle.</a:t>
            </a:r>
            <a:endParaRPr lang="en-IN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Example… </a:t>
            </a:r>
            <a:endParaRPr lang="en-IN" dirty="0"/>
          </a:p>
        </p:txBody>
      </p:sp>
      <p:pic>
        <p:nvPicPr>
          <p:cNvPr id="4" name="Picture 2" descr="H:\Second OER\Machine 2nd OER\wedge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946156"/>
            <a:ext cx="3352800" cy="366118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2743200"/>
            <a:ext cx="327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To separate out two objects or portions of an object</a:t>
            </a:r>
            <a:endParaRPr lang="en-IN" sz="28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Example… </a:t>
            </a:r>
            <a:endParaRPr lang="en-US" dirty="0"/>
          </a:p>
        </p:txBody>
      </p:sp>
      <p:pic>
        <p:nvPicPr>
          <p:cNvPr id="3074" name="Picture 2" descr="H:\Second OER\Machine 2nd OER\wedge\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91000" y="2133600"/>
            <a:ext cx="4567858" cy="3886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2057400"/>
            <a:ext cx="3581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A </a:t>
            </a:r>
            <a:r>
              <a:rPr lang="en-IN" sz="2400" b="1" dirty="0" smtClean="0"/>
              <a:t>doorstop</a:t>
            </a:r>
            <a:r>
              <a:rPr lang="en-IN" sz="2400" dirty="0" smtClean="0"/>
              <a:t> (also </a:t>
            </a:r>
            <a:r>
              <a:rPr lang="en-IN" sz="2400" b="1" dirty="0" smtClean="0"/>
              <a:t>door stopper</a:t>
            </a:r>
            <a:r>
              <a:rPr lang="en-IN" sz="2400" dirty="0" smtClean="0"/>
              <a:t> or </a:t>
            </a:r>
            <a:r>
              <a:rPr lang="en-IN" sz="2400" b="1" dirty="0" smtClean="0"/>
              <a:t>door stop</a:t>
            </a:r>
            <a:r>
              <a:rPr lang="en-IN" sz="2400" dirty="0" smtClean="0"/>
              <a:t>) is an object or device used to hold a door open or closed, or to prevent a door from opening too widely. Alternatively, a doorstop can be a thin slat built inside a door frame to prevent a door from swinging through when closed.</a:t>
            </a:r>
            <a:endParaRPr lang="en-IN" sz="24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8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 		</a:t>
            </a:r>
            <a:r>
              <a:rPr lang="en-US" sz="7200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Thanks</a:t>
            </a:r>
          </a:p>
          <a:p>
            <a:pPr>
              <a:spcBef>
                <a:spcPct val="0"/>
              </a:spcBef>
              <a:buNone/>
            </a:pPr>
            <a:endParaRPr lang="en-US" sz="7200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sz="1800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sz="2400" b="1" i="1" u="sng" smtClean="0">
                <a:solidFill>
                  <a:schemeClr val="bg1"/>
                </a:solidFill>
              </a:rPr>
              <a:t>For further information: </a:t>
            </a:r>
          </a:p>
          <a:p>
            <a:pPr>
              <a:spcBef>
                <a:spcPct val="0"/>
              </a:spcBef>
              <a:buNone/>
            </a:pPr>
            <a:r>
              <a:rPr lang="en-US" sz="1800" smtClean="0"/>
              <a:t>Website</a:t>
            </a:r>
            <a:r>
              <a:rPr lang="en-US" sz="180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IN" sz="1800" b="1" i="1" dirty="0" smtClean="0">
                <a:solidFill>
                  <a:srgbClr val="FF0000"/>
                </a:solidFill>
                <a:hlinkClick r:id="rId2"/>
              </a:rPr>
              <a:t>www.vigyanashram.com</a:t>
            </a:r>
            <a:endParaRPr lang="en-IN" sz="1800" b="1" i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IN" sz="1800" dirty="0" smtClean="0"/>
              <a:t>e-Mail : </a:t>
            </a:r>
            <a:r>
              <a:rPr lang="en-IN" sz="1800" dirty="0" smtClean="0">
                <a:hlinkClick r:id="rId3"/>
              </a:rPr>
              <a:t>vapabal@gmail.com</a:t>
            </a:r>
            <a:r>
              <a:rPr lang="en-IN" sz="1800" dirty="0" smtClean="0"/>
              <a:t>, </a:t>
            </a:r>
            <a:r>
              <a:rPr lang="en-IN" sz="1800" dirty="0" smtClean="0">
                <a:hlinkClick r:id="rId4"/>
              </a:rPr>
              <a:t>director@vigyanashram.com</a:t>
            </a:r>
            <a:endParaRPr lang="en-US" sz="18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Measuring cow weight - why and how- MD</Template>
  <TotalTime>66</TotalTime>
  <Words>102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Wedge</vt:lpstr>
      <vt:lpstr>Wedge</vt:lpstr>
      <vt:lpstr>Wedge Applications</vt:lpstr>
      <vt:lpstr>Example… </vt:lpstr>
      <vt:lpstr>Example… 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Mandar</cp:lastModifiedBy>
  <cp:revision>17</cp:revision>
  <dcterms:created xsi:type="dcterms:W3CDTF">2006-08-16T00:00:00Z</dcterms:created>
  <dcterms:modified xsi:type="dcterms:W3CDTF">2014-03-06T08:14:20Z</dcterms:modified>
</cp:coreProperties>
</file>