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65" r:id="rId3"/>
    <p:sldId id="257" r:id="rId4"/>
    <p:sldId id="258" r:id="rId5"/>
    <p:sldId id="259" r:id="rId6"/>
    <p:sldId id="262" r:id="rId7"/>
    <p:sldId id="263" r:id="rId8"/>
    <p:sldId id="264" r:id="rId9"/>
    <p:sldId id="26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3/6/2014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vapabal@gmail.com" TargetMode="External"/><Relationship Id="rId2" Type="http://schemas.openxmlformats.org/officeDocument/2006/relationships/hyperlink" Target="http://www.vigyanashram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director@vigyanashram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447800"/>
            <a:ext cx="4572000" cy="1165225"/>
          </a:xfrm>
        </p:spPr>
        <p:txBody>
          <a:bodyPr>
            <a:noAutofit/>
          </a:bodyPr>
          <a:lstStyle/>
          <a:p>
            <a:r>
              <a:rPr lang="en-US" sz="8000" dirty="0" smtClean="0"/>
              <a:t>Wheel</a:t>
            </a:r>
            <a:endParaRPr lang="en-US" sz="8000" dirty="0"/>
          </a:p>
        </p:txBody>
      </p:sp>
      <p:pic>
        <p:nvPicPr>
          <p:cNvPr id="3" name="Picture 2" descr="C:\Documents and Settings\abc\Desktop\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2590800"/>
            <a:ext cx="4125122" cy="3330177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IN" dirty="0" smtClean="0"/>
              <a:t>Wheel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N" dirty="0" smtClean="0"/>
              <a:t>What is wheel  and </a:t>
            </a:r>
            <a:r>
              <a:rPr lang="en-IN" smtClean="0"/>
              <a:t>it’s </a:t>
            </a:r>
            <a:r>
              <a:rPr lang="en-IN" smtClean="0"/>
              <a:t>use:</a:t>
            </a:r>
            <a:endParaRPr lang="en-IN" dirty="0" smtClean="0"/>
          </a:p>
          <a:p>
            <a:pPr lvl="1"/>
            <a:r>
              <a:rPr lang="en-IN" dirty="0" smtClean="0"/>
              <a:t>A </a:t>
            </a:r>
            <a:r>
              <a:rPr lang="en-IN" b="1" dirty="0" smtClean="0"/>
              <a:t>wheel</a:t>
            </a:r>
            <a:r>
              <a:rPr lang="en-IN" dirty="0" smtClean="0"/>
              <a:t> is a circular component that is intended to rotate on an axial bearing. Wheels, in conjunction with axles, allow heavy objects to be moved easily facilitating movement or transportation while supporting a load, or performing </a:t>
            </a:r>
            <a:r>
              <a:rPr lang="en-IN" dirty="0" err="1" smtClean="0"/>
              <a:t>labor</a:t>
            </a:r>
            <a:r>
              <a:rPr lang="en-IN" dirty="0" smtClean="0"/>
              <a:t> in machines. Wheels are also used for other purposes, such as  steering wheel, potter's wheel and flywheel.</a:t>
            </a:r>
          </a:p>
          <a:p>
            <a:pPr lvl="1"/>
            <a:r>
              <a:rPr lang="en-IN" dirty="0" smtClean="0"/>
              <a:t>Common examples are found in transport applications. A wheel greatly reduces friction by facilitating motion by rolling together with the use of axles. In order for wheels to rotate, a moment needs to be applied to the wheel about its axis, either by way of gravity, or by the application of another external force or torque.</a:t>
            </a:r>
          </a:p>
          <a:p>
            <a:endParaRPr lang="en-IN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abc\Desktop\index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838200"/>
            <a:ext cx="5865690" cy="5651092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abc\Desktop\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2150" y="685800"/>
            <a:ext cx="6882650" cy="5688744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abc\Desktop\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1892" y="685800"/>
            <a:ext cx="7487708" cy="561578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 descr="C:\Documents and Settings\abc\Desktop\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1329531"/>
            <a:ext cx="6248400" cy="5467350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 descr="C:\Documents and Settings\abc\Desktop\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9400" y="265771"/>
            <a:ext cx="3429000" cy="6439829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4" name="Picture 2" descr="C:\Documents and Settings\abc\Desktop\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609600"/>
            <a:ext cx="7315200" cy="5943600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915400" cy="5334000"/>
          </a:xfr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buNone/>
            </a:pPr>
            <a:endParaRPr lang="en-US" sz="2800" b="1" dirty="0" smtClean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>
              <a:buNone/>
            </a:pPr>
            <a:endParaRPr lang="en-US" sz="2800" b="1" dirty="0" smtClean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>
              <a:buNone/>
            </a:pPr>
            <a:endParaRPr lang="en-US" sz="2800" b="1" dirty="0" smtClean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None/>
            </a:pPr>
            <a:r>
              <a:rPr lang="en-US" sz="50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	</a:t>
            </a:r>
            <a:r>
              <a:rPr lang="en-US" sz="8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	 		</a:t>
            </a:r>
            <a:r>
              <a:rPr lang="en-US" sz="7200" i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Thanks</a:t>
            </a:r>
          </a:p>
          <a:p>
            <a:pPr>
              <a:spcBef>
                <a:spcPct val="0"/>
              </a:spcBef>
              <a:buNone/>
            </a:pPr>
            <a:endParaRPr lang="en-US" sz="7200" i="1" dirty="0" smtClean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  <a:p>
            <a:pPr>
              <a:spcBef>
                <a:spcPct val="0"/>
              </a:spcBef>
              <a:buNone/>
            </a:pPr>
            <a:endParaRPr lang="en-US" sz="1800" i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>
              <a:spcBef>
                <a:spcPct val="0"/>
              </a:spcBef>
              <a:buNone/>
            </a:pPr>
            <a:r>
              <a:rPr lang="en-US" sz="2400" b="1" i="1" u="sng" smtClean="0">
                <a:solidFill>
                  <a:schemeClr val="bg1"/>
                </a:solidFill>
              </a:rPr>
              <a:t>For further information: </a:t>
            </a:r>
          </a:p>
          <a:p>
            <a:pPr>
              <a:spcBef>
                <a:spcPct val="0"/>
              </a:spcBef>
              <a:buNone/>
            </a:pPr>
            <a:r>
              <a:rPr lang="en-US" sz="1800" smtClean="0"/>
              <a:t>Website</a:t>
            </a:r>
            <a:r>
              <a:rPr lang="en-US" sz="1800" smtClean="0">
                <a:solidFill>
                  <a:schemeClr val="bg1"/>
                </a:solidFill>
              </a:rPr>
              <a:t> </a:t>
            </a:r>
            <a:r>
              <a:rPr lang="en-US" sz="180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: </a:t>
            </a:r>
            <a:r>
              <a:rPr lang="en-IN" sz="1800" b="1" i="1" dirty="0" smtClean="0">
                <a:solidFill>
                  <a:srgbClr val="FF0000"/>
                </a:solidFill>
                <a:hlinkClick r:id="rId2"/>
              </a:rPr>
              <a:t>www.vigyanashram.com</a:t>
            </a:r>
            <a:endParaRPr lang="en-IN" sz="1800" b="1" i="1" dirty="0" smtClean="0">
              <a:solidFill>
                <a:srgbClr val="FF0000"/>
              </a:solidFill>
            </a:endParaRPr>
          </a:p>
          <a:p>
            <a:pPr>
              <a:spcBef>
                <a:spcPct val="0"/>
              </a:spcBef>
              <a:buNone/>
            </a:pPr>
            <a:r>
              <a:rPr lang="en-IN" sz="1800" dirty="0" smtClean="0"/>
              <a:t>e-Mail : </a:t>
            </a:r>
            <a:r>
              <a:rPr lang="en-IN" sz="1800" dirty="0" smtClean="0">
                <a:hlinkClick r:id="rId3"/>
              </a:rPr>
              <a:t>vapabal@gmail.com</a:t>
            </a:r>
            <a:r>
              <a:rPr lang="en-IN" sz="1800" dirty="0" smtClean="0"/>
              <a:t>, </a:t>
            </a:r>
            <a:r>
              <a:rPr lang="en-IN" sz="1800" dirty="0" smtClean="0">
                <a:hlinkClick r:id="rId4"/>
              </a:rPr>
              <a:t>director@vigyanashram.com</a:t>
            </a:r>
            <a:endParaRPr lang="en-US" sz="1800" i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 wedge-md</Template>
  <TotalTime>249</TotalTime>
  <Words>10</Words>
  <Application>Microsoft Office PowerPoint</Application>
  <PresentationFormat>On-screen Show (4:3)</PresentationFormat>
  <Paragraphs>14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Flow</vt:lpstr>
      <vt:lpstr>Wheel</vt:lpstr>
      <vt:lpstr>Wheel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Examples of wheel as a simple Machine </dc:title>
  <dc:creator/>
  <cp:lastModifiedBy>Mandar</cp:lastModifiedBy>
  <cp:revision>6</cp:revision>
  <dcterms:created xsi:type="dcterms:W3CDTF">2006-08-16T00:00:00Z</dcterms:created>
  <dcterms:modified xsi:type="dcterms:W3CDTF">2014-03-06T08:09:36Z</dcterms:modified>
</cp:coreProperties>
</file>