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74" r:id="rId4"/>
    <p:sldId id="278" r:id="rId5"/>
    <p:sldId id="277" r:id="rId6"/>
    <p:sldId id="281" r:id="rId7"/>
    <p:sldId id="267" r:id="rId8"/>
    <p:sldId id="279" r:id="rId9"/>
    <p:sldId id="280" r:id="rId10"/>
    <p:sldId id="282" r:id="rId11"/>
    <p:sldId id="283" r:id="rId12"/>
    <p:sldId id="28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11/07/2018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11-07-2018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CgGbLv5zlU&amp;feature=youtu.be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Emergency Break Light For Cycle  </a:t>
            </a:r>
            <a:b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भाग २ 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7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स्टेप ५  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00" y="1371600"/>
            <a:ext cx="2133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dirty="0" smtClean="0"/>
              <a:t>तुमच्या सायकलला जोडावा.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60" y="2209800"/>
            <a:ext cx="42672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1880" y="5486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dirty="0" smtClean="0"/>
              <a:t>फायनल टेस्टिंग विडीओ </a:t>
            </a:r>
            <a:r>
              <a:rPr lang="en-US" dirty="0"/>
              <a:t>https://www.youtube.com/watch?v=AhvPaWHNDrQ&amp;feature=em-share_video_user</a:t>
            </a:r>
          </a:p>
        </p:txBody>
      </p:sp>
    </p:spTree>
    <p:extLst>
      <p:ext uri="{BB962C8B-B14F-4D97-AF65-F5344CB8AC3E}">
        <p14:creationId xmlns:p14="http://schemas.microsoft.com/office/powerpoint/2010/main" val="78950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कॉस्टिंग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295400"/>
            <a:ext cx="10210800" cy="49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28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धन्यवाद</a:t>
            </a:r>
            <a:r>
              <a:rPr lang="mr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mr-IN" sz="3200" b="1" dirty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2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840" y="50865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बॅटरी (९ व्होल्ट डी सी)</a:t>
            </a:r>
            <a:endParaRPr lang="en-IN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33600"/>
            <a:ext cx="3366134" cy="2805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08988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बॅटरी कॅप (९ व्होल्ट डी सी) 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286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9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7400" y="3657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कॉन्नेक्टिंग वायर   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733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एल ई डी स्ट्रीप (१२ व्होल्ट )</a:t>
            </a:r>
            <a:endParaRPr lang="en-IN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" y="1066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2517985" cy="1874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61360" y="3505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b="1" dirty="0" smtClean="0"/>
              <a:t>नट बोल्ड </a:t>
            </a:r>
            <a:endParaRPr lang="en-IN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2362200" cy="1933575"/>
          </a:xfrm>
        </p:spPr>
      </p:pic>
    </p:spTree>
    <p:extLst>
      <p:ext uri="{BB962C8B-B14F-4D97-AF65-F5344CB8AC3E}">
        <p14:creationId xmlns:p14="http://schemas.microsoft.com/office/powerpoint/2010/main" val="31024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स्टेप १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219200"/>
            <a:ext cx="75438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dirty="0" smtClean="0"/>
              <a:t>सर्किट डायग्राम समजून घ्या.</a:t>
            </a:r>
            <a:endParaRPr lang="en-US" dirty="0"/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209800"/>
            <a:ext cx="672465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7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स्टेप २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2209800"/>
            <a:ext cx="17526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dirty="0" smtClean="0"/>
              <a:t>सर्किट डायग्राम मध्ये दाखवल्याप्रमाणे कनेक्शन करून घ्यावेत.अधिक मदतीसाठी फोटो पाहू शकता.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74" y="1233767"/>
            <a:ext cx="3905526" cy="341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>
                <a:solidFill>
                  <a:srgbClr val="7030A0"/>
                </a:solidFill>
                <a:latin typeface="Arial Black" panose="020B0A04020102020204" pitchFamily="34" charset="0"/>
              </a:rPr>
              <a:t>सोल्टरिंग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3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" y="-10160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स्टेप ३ 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711024"/>
            <a:ext cx="21336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dirty="0" smtClean="0"/>
              <a:t>काळजीपूर्वक सोल्डेरिंग करून घ्या.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371600"/>
            <a:ext cx="482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8" y="0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स्टेप ४    </a:t>
            </a:r>
            <a:endParaRPr lang="en-IN" sz="3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7680" y="2057400"/>
            <a:ext cx="38862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dirty="0" smtClean="0"/>
              <a:t>आता टेस्ट करून घ्या. टेस्टिंगसाठी खालील विडीओ पहा.</a:t>
            </a:r>
          </a:p>
          <a:p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3886200"/>
            <a:ext cx="66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https://www.youtube.com/watch?v=xCgGbLv5zlU&amp;feature=youtu.be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648200"/>
            <a:ext cx="3962400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1100" dirty="0" smtClean="0"/>
              <a:t>टेस्टिंग करताना काही प्रोब्लेम आला तर पुढील गोष्टी तपासाव्या.</a:t>
            </a:r>
          </a:p>
          <a:p>
            <a:r>
              <a:rPr lang="mr-IN" sz="1100" dirty="0" smtClean="0"/>
              <a:t>१.बॅटरी व्होल्टेज</a:t>
            </a:r>
          </a:p>
          <a:p>
            <a:r>
              <a:rPr lang="mr-IN" sz="1100" dirty="0" smtClean="0"/>
              <a:t>२.कॅन्नेक्शन </a:t>
            </a:r>
          </a:p>
          <a:p>
            <a:r>
              <a:rPr lang="mr-IN" sz="1100" dirty="0" smtClean="0"/>
              <a:t>३. एल ई डी स्ट्रीप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0390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110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Emergency Break Light For Cycle   भाग २   </vt:lpstr>
      <vt:lpstr>साहित्य </vt:lpstr>
      <vt:lpstr>PowerPoint Presentation</vt:lpstr>
      <vt:lpstr>PowerPoint Presentation</vt:lpstr>
      <vt:lpstr>स्टेप १  </vt:lpstr>
      <vt:lpstr>स्टेप २ </vt:lpstr>
      <vt:lpstr>सोल्टरिंग</vt:lpstr>
      <vt:lpstr>स्टेप ३   </vt:lpstr>
      <vt:lpstr>स्टेप ४    </vt:lpstr>
      <vt:lpstr>स्टेप ५    </vt:lpstr>
      <vt:lpstr>कॉस्टिंग </vt:lpstr>
      <vt:lpstr>धन्यवाद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45</cp:revision>
  <dcterms:created xsi:type="dcterms:W3CDTF">2017-11-20T08:31:11Z</dcterms:created>
  <dcterms:modified xsi:type="dcterms:W3CDTF">2018-07-11T09:30:24Z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436772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S8.2.1</vt:lpwstr>
  </property>
</Properties>
</file>