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8" r:id="rId5"/>
    <p:sldId id="261" r:id="rId6"/>
    <p:sldId id="262" r:id="rId7"/>
    <p:sldId id="284" r:id="rId8"/>
    <p:sldId id="264" r:id="rId9"/>
    <p:sldId id="265" r:id="rId10"/>
    <p:sldId id="283" r:id="rId11"/>
    <p:sldId id="267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177D4-B0A3-42E1-B89A-CF6BD5B54D29}" type="datetimeFigureOut">
              <a:rPr lang="en-US" smtClean="0"/>
              <a:t>14/01/2019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7B2D5-EDD4-4D33-BF16-C3F3C121F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4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7B2D5-EDD4-4D33-BF16-C3F3C121F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05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7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3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7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5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2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8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9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2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14/01/2019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Earthquake Detector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बनवणे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noFill/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कॉस्टिंग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447800"/>
            <a:ext cx="1098206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Battery with Cap (9VDC</a:t>
            </a:r>
            <a:r>
              <a:rPr lang="en-US" sz="1800" dirty="0"/>
              <a:t>):-</a:t>
            </a:r>
          </a:p>
        </p:txBody>
      </p:sp>
      <p:pic>
        <p:nvPicPr>
          <p:cNvPr id="1026" name="Picture 2" descr="Image result for 9v bat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वायब्रेशन सेन्सर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21" y="1982402"/>
            <a:ext cx="3761558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बझर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791577" cy="289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6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23639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Arduino Board </a:t>
            </a:r>
          </a:p>
        </p:txBody>
      </p:sp>
    </p:spTree>
    <p:extLst>
      <p:ext uri="{BB962C8B-B14F-4D97-AF65-F5344CB8AC3E}">
        <p14:creationId xmlns:p14="http://schemas.microsoft.com/office/powerpoint/2010/main" val="38032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कनेक्टिंग वायर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3" y="35169"/>
            <a:ext cx="82296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सर्कीट डायग्राम 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730375"/>
            <a:ext cx="6188075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सोल्डरिंग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टेस्टिंग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447800"/>
            <a:ext cx="8850086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जर तुमचा प्रोजेक्ट व्यवस्तीत चालत असेल तर ठीक.</a:t>
            </a:r>
          </a:p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जर व्यवस्तीत चालत नसेल तर पुढील तपासा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</a:t>
            </a:r>
            <a:r>
              <a:rPr lang="mr-IN" b="1" dirty="0">
                <a:solidFill>
                  <a:srgbClr val="0070C0"/>
                </a:solidFill>
              </a:rPr>
              <a:t>चेक प्रोग्राम. 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		</a:t>
            </a:r>
            <a:r>
              <a:rPr lang="mr-IN" b="1" dirty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mr-IN" b="1" dirty="0">
                <a:solidFill>
                  <a:srgbClr val="0070C0"/>
                </a:solidFill>
              </a:rPr>
              <a:t>चेक </a:t>
            </a:r>
            <a:r>
              <a:rPr lang="en-US" b="1" dirty="0">
                <a:solidFill>
                  <a:srgbClr val="0070C0"/>
                </a:solidFill>
              </a:rPr>
              <a:t>ardiuno</a:t>
            </a:r>
            <a:r>
              <a:rPr lang="mr-IN" b="1" dirty="0">
                <a:solidFill>
                  <a:srgbClr val="0070C0"/>
                </a:solidFill>
              </a:rPr>
              <a:t> बोर्ड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            </a:t>
            </a:r>
            <a:r>
              <a:rPr lang="mr-IN" b="1" dirty="0" smtClean="0">
                <a:solidFill>
                  <a:srgbClr val="0070C0"/>
                </a:solidFill>
              </a:rPr>
              <a:t>चेक </a:t>
            </a:r>
            <a:r>
              <a:rPr lang="mr-IN" b="1" dirty="0">
                <a:solidFill>
                  <a:srgbClr val="0070C0"/>
                </a:solidFill>
              </a:rPr>
              <a:t>बॅटरी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             </a:t>
            </a:r>
            <a:r>
              <a:rPr lang="mr-IN" b="1" dirty="0">
                <a:solidFill>
                  <a:srgbClr val="0070C0"/>
                </a:solidFill>
              </a:rPr>
              <a:t>चेक सेन्सर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mr-IN" b="1" dirty="0" smtClean="0">
                <a:solidFill>
                  <a:srgbClr val="0070C0"/>
                </a:solidFill>
              </a:rPr>
              <a:t>चेक प्रोजेक्ट.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41</Words>
  <Application>Microsoft Office PowerPoint</Application>
  <PresentationFormat>On-screen Show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Earthquake Detector बनवणे. </vt:lpstr>
      <vt:lpstr>साहित्य </vt:lpstr>
      <vt:lpstr>वायब्रेशन सेन्सर </vt:lpstr>
      <vt:lpstr>बझर </vt:lpstr>
      <vt:lpstr>Arduino Board </vt:lpstr>
      <vt:lpstr>कनेक्टिंग वायर </vt:lpstr>
      <vt:lpstr>सर्कीट डायग्राम  </vt:lpstr>
      <vt:lpstr>सोल्डरिंग </vt:lpstr>
      <vt:lpstr>टेस्टिंग </vt:lpstr>
      <vt:lpstr>कॉस्टिंग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71</cp:revision>
  <dcterms:created xsi:type="dcterms:W3CDTF">2017-11-20T08:31:11Z</dcterms:created>
  <dcterms:modified xsi:type="dcterms:W3CDTF">2019-01-14T05:35:24Z</dcterms:modified>
</cp:coreProperties>
</file>