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1" r:id="rId3"/>
    <p:sldId id="261" r:id="rId4"/>
    <p:sldId id="277" r:id="rId5"/>
    <p:sldId id="282" r:id="rId6"/>
    <p:sldId id="283" r:id="rId7"/>
    <p:sldId id="285" r:id="rId8"/>
    <p:sldId id="286" r:id="rId9"/>
    <p:sldId id="28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81" d="100"/>
          <a:sy n="81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12/01/2019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27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12/01/2019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59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12/01/2019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0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12/01/2019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28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12/01/2019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056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12/01/2019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64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12/01/2019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12/01/2019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7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12/01/2019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2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12/01/2019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12/01/2019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63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5F5D5-FE9E-4B08-BF54-CFF1F9D2B562}" type="datetimeFigureOut">
              <a:rPr lang="en-US" smtClean="0"/>
              <a:t>12/01/2019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52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Humidifier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सेन्सर म्हणजे काय ?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331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काही बॉडी सेन्सर  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977491"/>
              </p:ext>
            </p:extLst>
          </p:nvPr>
        </p:nvGraphicFramePr>
        <p:xfrm>
          <a:off x="533400" y="1447800"/>
          <a:ext cx="77724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800100">
                <a:tc>
                  <a:txBody>
                    <a:bodyPr/>
                    <a:lstStyle/>
                    <a:p>
                      <a:r>
                        <a:rPr lang="mr-IN" dirty="0" smtClean="0"/>
                        <a:t>अ.क्र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सेन्सर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कार्य  </a:t>
                      </a:r>
                      <a:endParaRPr lang="en-IN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mr-IN" dirty="0" smtClean="0"/>
                        <a:t>१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कान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ऐकणे.</a:t>
                      </a:r>
                      <a:endParaRPr lang="en-IN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mr-IN" dirty="0" smtClean="0"/>
                        <a:t>२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नाक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वास घेणे.</a:t>
                      </a:r>
                      <a:endParaRPr lang="en-IN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mr-IN" dirty="0" smtClean="0"/>
                        <a:t>३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जीभ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चव कळणे.</a:t>
                      </a:r>
                      <a:endParaRPr lang="en-IN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mr-IN" dirty="0" smtClean="0"/>
                        <a:t>४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डोळे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पाहणे. </a:t>
                      </a:r>
                      <a:endParaRPr lang="en-IN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mr-IN" dirty="0" smtClean="0"/>
                        <a:t>५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त्वचा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स्पर्श जाणवणे.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95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mr-I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काही इलेक्ट्रोनिक सेन्सर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0315140"/>
              </p:ext>
            </p:extLst>
          </p:nvPr>
        </p:nvGraphicFramePr>
        <p:xfrm>
          <a:off x="457200" y="1600200"/>
          <a:ext cx="83058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787400">
                <a:tc>
                  <a:txBody>
                    <a:bodyPr/>
                    <a:lstStyle/>
                    <a:p>
                      <a:r>
                        <a:rPr lang="mr-IN" dirty="0" smtClean="0"/>
                        <a:t>अ.क्र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सेन्सर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कार्य </a:t>
                      </a:r>
                      <a:endParaRPr lang="en-IN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mr-IN" dirty="0" smtClean="0"/>
                        <a:t>१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माईक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साउड  </a:t>
                      </a:r>
                      <a:endParaRPr lang="en-IN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mr-IN" dirty="0" smtClean="0"/>
                        <a:t>२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एल डी आर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लाईट</a:t>
                      </a:r>
                      <a:endParaRPr lang="en-IN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mr-IN" dirty="0" smtClean="0"/>
                        <a:t>३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ऑबस्टयाकल अवोईडिंग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ऑबस्टयाकल</a:t>
                      </a:r>
                      <a:r>
                        <a:rPr lang="mr-IN" baseline="0" dirty="0" smtClean="0"/>
                        <a:t> (अडथळा) </a:t>
                      </a:r>
                      <a:endParaRPr lang="en-IN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mr-IN" dirty="0" smtClean="0"/>
                        <a:t>४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मोशन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गती </a:t>
                      </a:r>
                      <a:endParaRPr lang="en-IN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mr-IN" dirty="0" smtClean="0"/>
                        <a:t>५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आय आर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प्रेजेन्स 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930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वायब्रेशन सेन्सर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76400"/>
            <a:ext cx="3762375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850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वायब्रेशन </a:t>
            </a: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सेन्सर </a:t>
            </a: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म्हणजे काय ?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>
            <a:normAutofit/>
          </a:bodyPr>
          <a:lstStyle/>
          <a:p>
            <a:r>
              <a:rPr lang="en-US" b="1" dirty="0"/>
              <a:t>Vibration sensors</a:t>
            </a:r>
            <a:r>
              <a:rPr lang="en-US" dirty="0"/>
              <a:t>, also known as piezoelectric </a:t>
            </a:r>
            <a:r>
              <a:rPr lang="en-US" b="1" dirty="0"/>
              <a:t>sensors</a:t>
            </a:r>
            <a:r>
              <a:rPr lang="en-US" dirty="0"/>
              <a:t>, are versatile tools for the measurement of various processes. These </a:t>
            </a:r>
            <a:r>
              <a:rPr lang="en-US" b="1" dirty="0"/>
              <a:t>sensors</a:t>
            </a:r>
            <a:r>
              <a:rPr lang="en-US" dirty="0"/>
              <a:t> use the piezoelectric effect, which measure changes in pressure, acceleration, temperature, strain or force by converting them to an electrical charge.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7339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वायब्रेशन </a:t>
            </a: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सेन्सर </a:t>
            </a: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कसा काम करतो ?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9800"/>
            <a:ext cx="7711559" cy="3291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468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वायब्रेशन </a:t>
            </a:r>
            <a:r>
              <a:rPr lang="mr-I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सेन्सर 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Arduino 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Board </a:t>
            </a: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ला कसा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</a:t>
            </a: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जोडावा?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20" y="1447800"/>
            <a:ext cx="8512480" cy="4675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397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वायब्रेशन </a:t>
            </a:r>
            <a:r>
              <a:rPr lang="mr-IN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सेन्सर </a:t>
            </a:r>
            <a:r>
              <a:rPr lang="mr-IN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चा </a:t>
            </a:r>
            <a:r>
              <a:rPr lang="mr-IN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उपयोग 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• Medical industry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• Engineers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• Vehicle designers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• Nuclear Technicians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Different types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• Ohms rating differs for contact resistance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• Various sizes are available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• Maximum </a:t>
            </a:r>
            <a:r>
              <a:rPr lang="en-US" sz="2400" dirty="0" smtClean="0"/>
              <a:t>vibration </a:t>
            </a:r>
            <a:r>
              <a:rPr lang="en-US" sz="2400" dirty="0"/>
              <a:t>reading can hit 29400 m/s²</a:t>
            </a:r>
            <a:endParaRPr lang="en-US" sz="2200" u="sng" dirty="0" smtClean="0">
              <a:solidFill>
                <a:schemeClr val="bg2">
                  <a:lumMod val="10000"/>
                </a:schemeClr>
              </a:solidFill>
              <a:latin typeface="arial"/>
              <a:hlinkClick r:id="rId3" tooltip="Humidifier"/>
            </a:endParaRPr>
          </a:p>
        </p:txBody>
      </p:sp>
    </p:spTree>
    <p:extLst>
      <p:ext uri="{BB962C8B-B14F-4D97-AF65-F5344CB8AC3E}">
        <p14:creationId xmlns:p14="http://schemas.microsoft.com/office/powerpoint/2010/main" val="1425234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धन्यवाद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0064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97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सेन्सर म्हणजे काय ?</vt:lpstr>
      <vt:lpstr>काही बॉडी सेन्सर   </vt:lpstr>
      <vt:lpstr>काही इलेक्ट्रोनिक सेन्सर </vt:lpstr>
      <vt:lpstr>वायब्रेशन सेन्सर </vt:lpstr>
      <vt:lpstr>वायब्रेशन सेन्सर म्हणजे काय ?</vt:lpstr>
      <vt:lpstr>वायब्रेशन सेन्सर कसा काम करतो ?</vt:lpstr>
      <vt:lpstr>वायब्रेशन सेन्सर Arduino Board ला कसा जोडावा?</vt:lpstr>
      <vt:lpstr>वायब्रेशन सेन्सर चा उपयोग </vt:lpstr>
      <vt:lpstr>धन्यवाद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Admin</dc:creator>
  <cp:lastModifiedBy>admin</cp:lastModifiedBy>
  <cp:revision>44</cp:revision>
  <dcterms:created xsi:type="dcterms:W3CDTF">2017-11-20T08:31:11Z</dcterms:created>
  <dcterms:modified xsi:type="dcterms:W3CDTF">2019-01-12T11:49:21Z</dcterms:modified>
</cp:coreProperties>
</file>