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82" r:id="rId6"/>
    <p:sldId id="283" r:id="rId7"/>
    <p:sldId id="285" r:id="rId8"/>
    <p:sldId id="286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1" d="100"/>
          <a:sy n="81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12/01/2019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midifi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बॉडी सेन्सर  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77491"/>
              </p:ext>
            </p:extLst>
          </p:nvPr>
        </p:nvGraphicFramePr>
        <p:xfrm>
          <a:off x="533400" y="14478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ऐकणे.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नाक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वास घेणे.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जीभ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चव कळणे.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डोळे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पाहणे.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त्वचा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स्पर्श जाणवणे.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5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इलेक्ट्रोनिक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315140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माईक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साउड 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एल डी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लाईट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 अवोईडिंग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</a:t>
                      </a:r>
                      <a:r>
                        <a:rPr lang="mr-IN" baseline="0" dirty="0" smtClean="0"/>
                        <a:t> (अडथळा)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मोशन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गती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आय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प्रेजेन्स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वायब्रेशन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76237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5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वायब्रेशन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/>
              <a:t>Vibration sensors</a:t>
            </a:r>
            <a:r>
              <a:rPr lang="en-US" dirty="0"/>
              <a:t>, also known as piezoelectric </a:t>
            </a:r>
            <a:r>
              <a:rPr lang="en-US" b="1" dirty="0"/>
              <a:t>sensors</a:t>
            </a:r>
            <a:r>
              <a:rPr lang="en-US" dirty="0"/>
              <a:t>, are versatile tools for the measurement of various processes. These </a:t>
            </a:r>
            <a:r>
              <a:rPr lang="en-US" b="1" dirty="0"/>
              <a:t>sensors</a:t>
            </a:r>
            <a:r>
              <a:rPr lang="en-US" dirty="0"/>
              <a:t> use the piezoelectric effect, which measure changes in pressure, acceleration, temperature, strain or force by converting them to an electrical charge.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33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वायब्रेशन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कसा काम करतो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711559" cy="329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6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वायब्रेशन 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सेन्सर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Arduino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Board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ला कसा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जोडावा?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20" y="1447800"/>
            <a:ext cx="8512480" cy="467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9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वायब्रेशन </a:t>
            </a: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सेन्सर </a:t>
            </a:r>
            <a:r>
              <a:rPr lang="mr-I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चा </a:t>
            </a: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उपयोग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• Medical industry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Engineers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Vehicle designers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Nuclear Technicians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Different types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Ohms rating differs for contact resistance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Various sizes are available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Maximum </a:t>
            </a:r>
            <a:r>
              <a:rPr lang="en-US" sz="2400" dirty="0" smtClean="0"/>
              <a:t>vibration </a:t>
            </a:r>
            <a:r>
              <a:rPr lang="en-US" sz="2400" dirty="0"/>
              <a:t>reading can hit 29400 m/s²</a:t>
            </a:r>
            <a:endParaRPr lang="en-US" sz="2200" u="sng" dirty="0" smtClean="0">
              <a:solidFill>
                <a:schemeClr val="bg2">
                  <a:lumMod val="10000"/>
                </a:schemeClr>
              </a:solidFill>
              <a:latin typeface="arial"/>
              <a:hlinkClick r:id="rId3" tooltip="Humidifier"/>
            </a:endParaRPr>
          </a:p>
        </p:txBody>
      </p:sp>
    </p:spTree>
    <p:extLst>
      <p:ext uri="{BB962C8B-B14F-4D97-AF65-F5344CB8AC3E}">
        <p14:creationId xmlns:p14="http://schemas.microsoft.com/office/powerpoint/2010/main" val="1425234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धन्यवाद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06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97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सेन्सर म्हणजे काय ?</vt:lpstr>
      <vt:lpstr>काही बॉडी सेन्सर   </vt:lpstr>
      <vt:lpstr>काही इलेक्ट्रोनिक सेन्सर </vt:lpstr>
      <vt:lpstr>वायब्रेशन सेन्सर </vt:lpstr>
      <vt:lpstr>वायब्रेशन सेन्सर म्हणजे काय ?</vt:lpstr>
      <vt:lpstr>वायब्रेशन सेन्सर कसा काम करतो ?</vt:lpstr>
      <vt:lpstr>वायब्रेशन सेन्सर Arduino Board ला कसा जोडावा?</vt:lpstr>
      <vt:lpstr>वायब्रेशन सेन्सर चा उपयोग 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44</cp:revision>
  <dcterms:created xsi:type="dcterms:W3CDTF">2017-11-20T08:31:11Z</dcterms:created>
  <dcterms:modified xsi:type="dcterms:W3CDTF">2019-01-12T11:49:21Z</dcterms:modified>
</cp:coreProperties>
</file>