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8" r:id="rId5"/>
    <p:sldId id="260" r:id="rId6"/>
    <p:sldId id="259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B9D5A-9F26-4058-9038-65B578C0E1E9}" type="datetimeFigureOut">
              <a:rPr lang="en-US" smtClean="0"/>
              <a:t>20/03/2020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37114-0311-4735-9894-AECC1FE4C4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B9D5A-9F26-4058-9038-65B578C0E1E9}" type="datetimeFigureOut">
              <a:rPr lang="en-US" smtClean="0"/>
              <a:t>20/03/2020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37114-0311-4735-9894-AECC1FE4C4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B9D5A-9F26-4058-9038-65B578C0E1E9}" type="datetimeFigureOut">
              <a:rPr lang="en-US" smtClean="0"/>
              <a:t>20/03/2020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37114-0311-4735-9894-AECC1FE4C4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B9D5A-9F26-4058-9038-65B578C0E1E9}" type="datetimeFigureOut">
              <a:rPr lang="en-US" smtClean="0"/>
              <a:t>20/03/2020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37114-0311-4735-9894-AECC1FE4C4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B9D5A-9F26-4058-9038-65B578C0E1E9}" type="datetimeFigureOut">
              <a:rPr lang="en-US" smtClean="0"/>
              <a:t>20/03/2020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37114-0311-4735-9894-AECC1FE4C4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B9D5A-9F26-4058-9038-65B578C0E1E9}" type="datetimeFigureOut">
              <a:rPr lang="en-US" smtClean="0"/>
              <a:t>20/03/2020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37114-0311-4735-9894-AECC1FE4C4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B9D5A-9F26-4058-9038-65B578C0E1E9}" type="datetimeFigureOut">
              <a:rPr lang="en-US" smtClean="0"/>
              <a:t>20/03/2020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37114-0311-4735-9894-AECC1FE4C4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B9D5A-9F26-4058-9038-65B578C0E1E9}" type="datetimeFigureOut">
              <a:rPr lang="en-US" smtClean="0"/>
              <a:t>20/03/2020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37114-0311-4735-9894-AECC1FE4C4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B9D5A-9F26-4058-9038-65B578C0E1E9}" type="datetimeFigureOut">
              <a:rPr lang="en-US" smtClean="0"/>
              <a:t>20/03/2020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37114-0311-4735-9894-AECC1FE4C4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B9D5A-9F26-4058-9038-65B578C0E1E9}" type="datetimeFigureOut">
              <a:rPr lang="en-US" smtClean="0"/>
              <a:t>20/03/2020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37114-0311-4735-9894-AECC1FE4C4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B9D5A-9F26-4058-9038-65B578C0E1E9}" type="datetimeFigureOut">
              <a:rPr lang="en-US" smtClean="0"/>
              <a:t>20/03/2020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37114-0311-4735-9894-AECC1FE4C4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BB9D5A-9F26-4058-9038-65B578C0E1E9}" type="datetimeFigureOut">
              <a:rPr lang="en-US" smtClean="0"/>
              <a:t>20/03/2020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437114-0311-4735-9894-AECC1FE4C4E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57400" y="3048000"/>
            <a:ext cx="5029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FF0000"/>
                </a:solidFill>
                <a:latin typeface="Utsaah" panose="020B0604020202020204" pitchFamily="34" charset="0"/>
                <a:cs typeface="Utsaah" panose="020B0604020202020204" pitchFamily="34" charset="0"/>
              </a:rPr>
              <a:t>Fire </a:t>
            </a:r>
            <a:r>
              <a:rPr lang="en-US" sz="4400" b="1" dirty="0" smtClean="0">
                <a:solidFill>
                  <a:srgbClr val="FF0000"/>
                </a:solidFill>
                <a:latin typeface="Utsaah" panose="020B0604020202020204" pitchFamily="34" charset="0"/>
                <a:cs typeface="Utsaah" panose="020B0604020202020204" pitchFamily="34" charset="0"/>
              </a:rPr>
              <a:t>Alarm </a:t>
            </a:r>
            <a:r>
              <a:rPr lang="mr-IN" sz="4400" b="1" dirty="0" smtClean="0">
                <a:solidFill>
                  <a:srgbClr val="FF0000"/>
                </a:solidFill>
                <a:latin typeface="Utsaah" panose="020B0604020202020204" pitchFamily="34" charset="0"/>
                <a:cs typeface="Utsaah" panose="020B0604020202020204" pitchFamily="34" charset="0"/>
              </a:rPr>
              <a:t>कसा बनवायचा ?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886200" y="457200"/>
            <a:ext cx="141417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mr-IN" sz="4400" b="1" dirty="0">
                <a:solidFill>
                  <a:srgbClr val="7030A0"/>
                </a:solidFill>
                <a:latin typeface="Utsaah" panose="020B0604020202020204" pitchFamily="34" charset="0"/>
                <a:cs typeface="Utsaah" panose="020B0604020202020204" pitchFamily="34" charset="0"/>
              </a:rPr>
              <a:t>साहित्य</a:t>
            </a:r>
            <a:endParaRPr lang="en-US" sz="4400" b="1" dirty="0">
              <a:solidFill>
                <a:srgbClr val="7030A0"/>
              </a:solidFill>
              <a:latin typeface="Utsaah" panose="020B0604020202020204" pitchFamily="34" charset="0"/>
              <a:cs typeface="Utsaah" panose="020B0604020202020204" pitchFamily="34" charset="0"/>
            </a:endParaRPr>
          </a:p>
        </p:txBody>
      </p:sp>
      <p:pic>
        <p:nvPicPr>
          <p:cNvPr id="1026" name="Picture 2" descr="Image result for buzz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990600"/>
            <a:ext cx="2362200" cy="2362201"/>
          </a:xfrm>
          <a:prstGeom prst="rect">
            <a:avLst/>
          </a:prstGeom>
          <a:noFill/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1143000"/>
            <a:ext cx="2812082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/>
          <p:cNvSpPr/>
          <p:nvPr/>
        </p:nvSpPr>
        <p:spPr>
          <a:xfrm>
            <a:off x="6128028" y="2967335"/>
            <a:ext cx="14157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mr-IN" sz="2400" b="1" dirty="0" smtClean="0">
                <a:solidFill>
                  <a:srgbClr val="002060"/>
                </a:solidFill>
                <a:latin typeface="Utsaah" panose="020B0604020202020204" pitchFamily="34" charset="0"/>
                <a:cs typeface="Utsaah" panose="020B0604020202020204" pitchFamily="34" charset="0"/>
              </a:rPr>
              <a:t>बॅटरी </a:t>
            </a:r>
            <a:r>
              <a:rPr lang="en-US" sz="2400" b="1" dirty="0" smtClean="0">
                <a:solidFill>
                  <a:srgbClr val="002060"/>
                </a:solidFill>
                <a:latin typeface="Utsaah" panose="020B0604020202020204" pitchFamily="34" charset="0"/>
                <a:cs typeface="Utsaah" panose="020B0604020202020204" pitchFamily="34" charset="0"/>
              </a:rPr>
              <a:t>(</a:t>
            </a:r>
            <a:r>
              <a:rPr lang="en-US" sz="2400" b="1" dirty="0">
                <a:solidFill>
                  <a:srgbClr val="002060"/>
                </a:solidFill>
                <a:latin typeface="Utsaah" panose="020B0604020202020204" pitchFamily="34" charset="0"/>
                <a:cs typeface="Utsaah" panose="020B0604020202020204" pitchFamily="34" charset="0"/>
              </a:rPr>
              <a:t>9VDC)</a:t>
            </a:r>
          </a:p>
        </p:txBody>
      </p:sp>
      <p:pic>
        <p:nvPicPr>
          <p:cNvPr id="1028" name="Picture 4" descr="Image result for tubelight starter"/>
          <p:cNvPicPr>
            <a:picLocks noChangeAspect="1" noChangeArrowheads="1"/>
          </p:cNvPicPr>
          <p:nvPr/>
        </p:nvPicPr>
        <p:blipFill>
          <a:blip r:embed="rId4" cstate="print"/>
          <a:srcRect t="4444" b="4444"/>
          <a:stretch>
            <a:fillRect/>
          </a:stretch>
        </p:blipFill>
        <p:spPr bwMode="auto">
          <a:xfrm>
            <a:off x="2590800" y="3429000"/>
            <a:ext cx="3456878" cy="236220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1254719" y="3048000"/>
            <a:ext cx="7264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mr-IN" sz="2400" b="1" dirty="0">
                <a:solidFill>
                  <a:srgbClr val="002060"/>
                </a:solidFill>
                <a:latin typeface="Utsaah" panose="020B0604020202020204" pitchFamily="34" charset="0"/>
                <a:cs typeface="Utsaah" panose="020B0604020202020204" pitchFamily="34" charset="0"/>
              </a:rPr>
              <a:t>बझ्झर</a:t>
            </a:r>
            <a:endParaRPr lang="en-US" sz="2400" b="1" dirty="0">
              <a:solidFill>
                <a:srgbClr val="002060"/>
              </a:solidFill>
              <a:latin typeface="Utsaah" panose="020B0604020202020204" pitchFamily="34" charset="0"/>
              <a:cs typeface="Utsaah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08603" y="6019800"/>
            <a:ext cx="17491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mr-IN" sz="2400" b="1" dirty="0">
                <a:solidFill>
                  <a:srgbClr val="002060"/>
                </a:solidFill>
                <a:latin typeface="Utsaah" panose="020B0604020202020204" pitchFamily="34" charset="0"/>
                <a:cs typeface="Utsaah" panose="020B0604020202020204" pitchFamily="34" charset="0"/>
              </a:rPr>
              <a:t>ट्यूब लाईट स्टार्टर</a:t>
            </a:r>
            <a:endParaRPr lang="en-US" sz="2400" b="1" dirty="0">
              <a:solidFill>
                <a:srgbClr val="002060"/>
              </a:solidFill>
              <a:latin typeface="Utsaah" panose="020B0604020202020204" pitchFamily="34" charset="0"/>
              <a:cs typeface="Utsaah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71800" y="457200"/>
            <a:ext cx="306365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mr-IN" sz="4400" b="1" dirty="0">
                <a:solidFill>
                  <a:srgbClr val="7030A0"/>
                </a:solidFill>
                <a:latin typeface="Utsaah" panose="020B0604020202020204" pitchFamily="34" charset="0"/>
                <a:cs typeface="Utsaah" panose="020B0604020202020204" pitchFamily="34" charset="0"/>
              </a:rPr>
              <a:t>ट्यूब लाईट स्टार्टर</a:t>
            </a:r>
            <a:endParaRPr lang="en-US" sz="4400" b="1" dirty="0">
              <a:solidFill>
                <a:srgbClr val="7030A0"/>
              </a:solidFill>
              <a:latin typeface="Utsaah" panose="020B0604020202020204" pitchFamily="34" charset="0"/>
              <a:cs typeface="Utsaah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19200" y="2057400"/>
            <a:ext cx="6934200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mr-IN" sz="3000" dirty="0" smtClean="0">
                <a:latin typeface="Utsaah" panose="020B0604020202020204" pitchFamily="34" charset="0"/>
                <a:cs typeface="Utsaah" panose="020B0604020202020204" pitchFamily="34" charset="0"/>
              </a:rPr>
              <a:t> </a:t>
            </a:r>
            <a:r>
              <a:rPr lang="en-US" sz="3000" dirty="0" smtClean="0">
                <a:latin typeface="Utsaah" panose="020B0604020202020204" pitchFamily="34" charset="0"/>
                <a:cs typeface="Utsaah" panose="020B0604020202020204" pitchFamily="34" charset="0"/>
              </a:rPr>
              <a:t>Fire </a:t>
            </a:r>
            <a:r>
              <a:rPr lang="en-US" sz="3000" dirty="0">
                <a:latin typeface="Utsaah" panose="020B0604020202020204" pitchFamily="34" charset="0"/>
                <a:cs typeface="Utsaah" panose="020B0604020202020204" pitchFamily="34" charset="0"/>
              </a:rPr>
              <a:t>Alarm</a:t>
            </a:r>
            <a:r>
              <a:rPr lang="mr-IN" sz="3000" dirty="0">
                <a:latin typeface="Utsaah" panose="020B0604020202020204" pitchFamily="34" charset="0"/>
                <a:cs typeface="Utsaah" panose="020B0604020202020204" pitchFamily="34" charset="0"/>
              </a:rPr>
              <a:t> बनवताना ट्यूब लाईट स्टार्टर उघडून त्या मधील कॅपॅसीटर काढून टाकून फक्त ग्लास ट्यूब ठेवावी.</a:t>
            </a:r>
          </a:p>
          <a:p>
            <a:pPr>
              <a:buFont typeface="Arial" pitchFamily="34" charset="0"/>
              <a:buChar char="•"/>
            </a:pPr>
            <a:r>
              <a:rPr lang="mr-IN" sz="3000" dirty="0" smtClean="0">
                <a:latin typeface="Utsaah" panose="020B0604020202020204" pitchFamily="34" charset="0"/>
                <a:cs typeface="Utsaah" panose="020B0604020202020204" pitchFamily="34" charset="0"/>
              </a:rPr>
              <a:t> ट्यूब </a:t>
            </a:r>
            <a:r>
              <a:rPr lang="mr-IN" sz="3000" dirty="0">
                <a:latin typeface="Utsaah" panose="020B0604020202020204" pitchFamily="34" charset="0"/>
                <a:cs typeface="Utsaah" panose="020B0604020202020204" pitchFamily="34" charset="0"/>
              </a:rPr>
              <a:t>लाईट स्टार्टर हे येथे स्विच सारखे काम करते.</a:t>
            </a:r>
            <a:endParaRPr lang="mr-IN" sz="3000" dirty="0">
              <a:latin typeface="Utsaah" panose="020B0604020202020204" pitchFamily="34" charset="0"/>
              <a:cs typeface="Utsaah" panose="020B0604020202020204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mr-IN" sz="3000" dirty="0" smtClean="0">
                <a:latin typeface="Utsaah" panose="020B0604020202020204" pitchFamily="34" charset="0"/>
                <a:cs typeface="Utsaah" panose="020B0604020202020204" pitchFamily="34" charset="0"/>
              </a:rPr>
              <a:t> जेव्हा </a:t>
            </a:r>
            <a:r>
              <a:rPr lang="mr-IN" sz="3000" dirty="0">
                <a:latin typeface="Utsaah" panose="020B0604020202020204" pitchFamily="34" charset="0"/>
                <a:cs typeface="Utsaah" panose="020B0604020202020204" pitchFamily="34" charset="0"/>
              </a:rPr>
              <a:t>बल्ब गरम होतो तेव्हा ते बंद स्विच सारखे कार्य करते. </a:t>
            </a:r>
            <a:r>
              <a:rPr lang="mr-IN" sz="3000" dirty="0">
                <a:latin typeface="Utsaah" panose="020B0604020202020204" pitchFamily="34" charset="0"/>
                <a:cs typeface="Utsaah" panose="020B0604020202020204" pitchFamily="34" charset="0"/>
              </a:rPr>
              <a:t>जेव्हा हे थंड होते तेव्हा ते ओपन स्विच म्हणून कार्य करते.</a:t>
            </a:r>
          </a:p>
          <a:p>
            <a:r>
              <a:rPr lang="mr-IN" dirty="0"/>
              <a:t/>
            </a:r>
            <a:br>
              <a:rPr lang="mr-IN" dirty="0"/>
            </a:b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76600" y="381000"/>
            <a:ext cx="256512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mr-IN" sz="4400" b="1" dirty="0">
                <a:solidFill>
                  <a:srgbClr val="7030A0"/>
                </a:solidFill>
                <a:latin typeface="Utsaah" panose="020B0604020202020204" pitchFamily="34" charset="0"/>
                <a:cs typeface="Utsaah" panose="020B0604020202020204" pitchFamily="34" charset="0"/>
              </a:rPr>
              <a:t>सर्किट डायग्राम</a:t>
            </a:r>
            <a:endParaRPr lang="en-US" sz="4400" b="1" dirty="0">
              <a:solidFill>
                <a:srgbClr val="7030A0"/>
              </a:solidFill>
              <a:latin typeface="Utsaah" panose="020B0604020202020204" pitchFamily="34" charset="0"/>
              <a:cs typeface="Utsaah" panose="020B0604020202020204" pitchFamily="34" charset="0"/>
            </a:endParaRPr>
          </a:p>
        </p:txBody>
      </p:sp>
      <p:pic>
        <p:nvPicPr>
          <p:cNvPr id="15362" name="Picture 2" descr="https://cdn.instructables.com/FYD/JQR0/IYGFKLJW/FYDJQR0IYGFKLJW.LARGE.jpg?auto=webp&amp;width=1024&amp;height=1024&amp;fit=bounds"/>
          <p:cNvPicPr>
            <a:picLocks noChangeAspect="1" noChangeArrowheads="1"/>
          </p:cNvPicPr>
          <p:nvPr/>
        </p:nvPicPr>
        <p:blipFill>
          <a:blip r:embed="rId2" cstate="print"/>
          <a:srcRect l="15385" t="16117" r="12088" b="16484"/>
          <a:stretch>
            <a:fillRect/>
          </a:stretch>
        </p:blipFill>
        <p:spPr bwMode="auto">
          <a:xfrm>
            <a:off x="1371600" y="1752600"/>
            <a:ext cx="5903843" cy="4114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733800" y="381000"/>
            <a:ext cx="175721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mr-IN" sz="4400" b="1" dirty="0">
                <a:solidFill>
                  <a:srgbClr val="7030A0"/>
                </a:solidFill>
                <a:latin typeface="Utsaah" panose="020B0604020202020204" pitchFamily="34" charset="0"/>
                <a:cs typeface="Utsaah" panose="020B0604020202020204" pitchFamily="34" charset="0"/>
              </a:rPr>
              <a:t>कन्नेक्शन</a:t>
            </a:r>
            <a:endParaRPr lang="en-US" sz="4400" b="1" dirty="0">
              <a:solidFill>
                <a:srgbClr val="7030A0"/>
              </a:solidFill>
              <a:latin typeface="Utsaah" panose="020B0604020202020204" pitchFamily="34" charset="0"/>
              <a:cs typeface="Utsaah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66800" y="2133600"/>
            <a:ext cx="6748963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mr-IN" sz="3200" dirty="0" smtClean="0">
                <a:latin typeface="Utsaah" panose="020B0604020202020204" pitchFamily="34" charset="0"/>
                <a:cs typeface="Utsaah" panose="020B0604020202020204" pitchFamily="34" charset="0"/>
              </a:rPr>
              <a:t> बॅटरीचे </a:t>
            </a:r>
            <a:r>
              <a:rPr lang="mr-IN" sz="3200" dirty="0">
                <a:latin typeface="Utsaah" panose="020B0604020202020204" pitchFamily="34" charset="0"/>
                <a:cs typeface="Utsaah" panose="020B0604020202020204" pitchFamily="34" charset="0"/>
              </a:rPr>
              <a:t>+ (पोसिटिव्ह) बझ्झरच्या </a:t>
            </a:r>
            <a:r>
              <a:rPr lang="mr-IN" sz="3200" dirty="0" smtClean="0">
                <a:latin typeface="Utsaah" panose="020B0604020202020204" pitchFamily="34" charset="0"/>
                <a:cs typeface="Utsaah" panose="020B0604020202020204" pitchFamily="34" charset="0"/>
              </a:rPr>
              <a:t>+ (</a:t>
            </a:r>
            <a:r>
              <a:rPr lang="mr-IN" sz="3200" dirty="0">
                <a:latin typeface="Utsaah" panose="020B0604020202020204" pitchFamily="34" charset="0"/>
                <a:cs typeface="Utsaah" panose="020B0604020202020204" pitchFamily="34" charset="0"/>
              </a:rPr>
              <a:t>पोसिटिव्ह) ला जोडावे.</a:t>
            </a:r>
            <a:endParaRPr lang="mr-IN" sz="3200" dirty="0">
              <a:latin typeface="Utsaah" panose="020B0604020202020204" pitchFamily="34" charset="0"/>
              <a:cs typeface="Utsaah" panose="020B0604020202020204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mr-IN" sz="3200" dirty="0" smtClean="0">
                <a:latin typeface="Utsaah" panose="020B0604020202020204" pitchFamily="34" charset="0"/>
                <a:cs typeface="Utsaah" panose="020B0604020202020204" pitchFamily="34" charset="0"/>
              </a:rPr>
              <a:t> बॅटरीचे </a:t>
            </a:r>
            <a:r>
              <a:rPr lang="mr-IN" sz="3200" dirty="0">
                <a:latin typeface="Utsaah" panose="020B0604020202020204" pitchFamily="34" charset="0"/>
                <a:cs typeface="Utsaah" panose="020B0604020202020204" pitchFamily="34" charset="0"/>
              </a:rPr>
              <a:t>- (निगेटीव्ह) ट्यूब लाईट स्टार्टरला जोडावे.</a:t>
            </a:r>
            <a:endParaRPr lang="mr-IN" sz="3200" dirty="0">
              <a:latin typeface="Utsaah" panose="020B0604020202020204" pitchFamily="34" charset="0"/>
              <a:cs typeface="Utsaah" panose="020B0604020202020204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mr-IN" sz="3200" dirty="0" smtClean="0">
                <a:latin typeface="Utsaah" panose="020B0604020202020204" pitchFamily="34" charset="0"/>
                <a:cs typeface="Utsaah" panose="020B0604020202020204" pitchFamily="34" charset="0"/>
              </a:rPr>
              <a:t> बझ्झरचे </a:t>
            </a:r>
            <a:r>
              <a:rPr lang="mr-IN" sz="3200" dirty="0">
                <a:latin typeface="Utsaah" panose="020B0604020202020204" pitchFamily="34" charset="0"/>
                <a:cs typeface="Utsaah" panose="020B0604020202020204" pitchFamily="34" charset="0"/>
              </a:rPr>
              <a:t>- (निगेटीव्ह) ट्यूब लाईट स्टार्टरला जोडावे.</a:t>
            </a:r>
            <a:endParaRPr lang="mr-IN" sz="3200" dirty="0">
              <a:latin typeface="Utsaah" panose="020B0604020202020204" pitchFamily="34" charset="0"/>
              <a:cs typeface="Utsaah" panose="020B0604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1143000"/>
            <a:ext cx="66040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62400" y="381000"/>
            <a:ext cx="149752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mr-IN" sz="4400" b="1" dirty="0">
                <a:solidFill>
                  <a:srgbClr val="7030A0"/>
                </a:solidFill>
                <a:latin typeface="Utsaah" panose="020B0604020202020204" pitchFamily="34" charset="0"/>
                <a:cs typeface="Utsaah" panose="020B0604020202020204" pitchFamily="34" charset="0"/>
              </a:rPr>
              <a:t>कॉस्टिंग</a:t>
            </a:r>
            <a:r>
              <a:rPr lang="mr-IN" b="1" dirty="0" smtClean="0">
                <a:solidFill>
                  <a:srgbClr val="002060"/>
                </a:solidFill>
                <a:latin typeface="Utsaah" panose="020B0604020202020204" pitchFamily="34" charset="0"/>
                <a:ea typeface="+mn-ea"/>
                <a:cs typeface="Utsaah" panose="020B0604020202020204" pitchFamily="34" charset="0"/>
              </a:rPr>
              <a:t> 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524000" y="1397000"/>
          <a:ext cx="6324600" cy="36325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0405"/>
                <a:gridCol w="2118360"/>
                <a:gridCol w="1143635"/>
                <a:gridCol w="990600"/>
                <a:gridCol w="1371600"/>
              </a:tblGrid>
              <a:tr h="508000">
                <a:tc>
                  <a:txBody>
                    <a:bodyPr/>
                    <a:lstStyle/>
                    <a:p>
                      <a:r>
                        <a:rPr lang="mr-IN" sz="2000" dirty="0" smtClean="0"/>
                        <a:t>अ.नु.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sz="2000" dirty="0" smtClean="0"/>
                        <a:t>लागणारे साहित्य</a:t>
                      </a:r>
                      <a:r>
                        <a:rPr lang="mr-IN" sz="2000" baseline="0" dirty="0" smtClean="0"/>
                        <a:t> 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sz="2000" dirty="0" smtClean="0"/>
                        <a:t>दर (रु.)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sz="2000" dirty="0" smtClean="0"/>
                        <a:t>नग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sz="2000" dirty="0" smtClean="0"/>
                        <a:t>एकूण (रु.)</a:t>
                      </a:r>
                      <a:endParaRPr lang="en-US" sz="2000" dirty="0"/>
                    </a:p>
                  </a:txBody>
                  <a:tcPr/>
                </a:tc>
              </a:tr>
              <a:tr h="655688">
                <a:tc>
                  <a:txBody>
                    <a:bodyPr/>
                    <a:lstStyle/>
                    <a:p>
                      <a:r>
                        <a:rPr lang="mr-IN" sz="2000" dirty="0" smtClean="0"/>
                        <a:t>१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r-IN" sz="2400" b="1" dirty="0" smtClean="0">
                          <a:solidFill>
                            <a:srgbClr val="002060"/>
                          </a:solidFill>
                          <a:latin typeface="Utsaah" panose="020B0604020202020204" pitchFamily="34" charset="0"/>
                          <a:cs typeface="Utsaah" panose="020B0604020202020204" pitchFamily="34" charset="0"/>
                        </a:rPr>
                        <a:t>बझ्झर</a:t>
                      </a:r>
                      <a:endParaRPr lang="en-US" sz="2400" b="1" dirty="0" smtClean="0">
                        <a:solidFill>
                          <a:srgbClr val="002060"/>
                        </a:solidFill>
                        <a:latin typeface="Utsaah" panose="020B0604020202020204" pitchFamily="34" charset="0"/>
                        <a:cs typeface="Utsaah" panose="020B0604020202020204" pitchFamily="34" charset="0"/>
                      </a:endParaRPr>
                    </a:p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१५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१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१५</a:t>
                      </a:r>
                      <a:endParaRPr lang="en-US" dirty="0"/>
                    </a:p>
                  </a:txBody>
                  <a:tcPr/>
                </a:tc>
              </a:tr>
              <a:tr h="655688">
                <a:tc>
                  <a:txBody>
                    <a:bodyPr/>
                    <a:lstStyle/>
                    <a:p>
                      <a:r>
                        <a:rPr lang="mr-IN" sz="2000" dirty="0" smtClean="0"/>
                        <a:t>२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r-IN" sz="2400" b="1" dirty="0" smtClean="0">
                          <a:solidFill>
                            <a:srgbClr val="002060"/>
                          </a:solidFill>
                          <a:latin typeface="Utsaah" panose="020B0604020202020204" pitchFamily="34" charset="0"/>
                          <a:cs typeface="Utsaah" panose="020B0604020202020204" pitchFamily="34" charset="0"/>
                        </a:rPr>
                        <a:t>ट्यूब लाईट स्टार्टर</a:t>
                      </a:r>
                      <a:endParaRPr lang="en-US" sz="2400" b="1" dirty="0" smtClean="0">
                        <a:solidFill>
                          <a:srgbClr val="002060"/>
                        </a:solidFill>
                        <a:latin typeface="Utsaah" panose="020B0604020202020204" pitchFamily="34" charset="0"/>
                        <a:cs typeface="Utsaah" panose="020B0604020202020204" pitchFamily="34" charset="0"/>
                      </a:endParaRPr>
                    </a:p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१५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१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१५</a:t>
                      </a:r>
                      <a:endParaRPr lang="en-US" dirty="0"/>
                    </a:p>
                  </a:txBody>
                  <a:tcPr/>
                </a:tc>
              </a:tr>
              <a:tr h="655688">
                <a:tc>
                  <a:txBody>
                    <a:bodyPr/>
                    <a:lstStyle/>
                    <a:p>
                      <a:r>
                        <a:rPr lang="mr-IN" sz="2000" dirty="0" smtClean="0"/>
                        <a:t>३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r-IN" sz="2400" b="1" dirty="0" smtClean="0">
                          <a:solidFill>
                            <a:srgbClr val="002060"/>
                          </a:solidFill>
                          <a:latin typeface="Utsaah" panose="020B0604020202020204" pitchFamily="34" charset="0"/>
                          <a:cs typeface="Utsaah" panose="020B0604020202020204" pitchFamily="34" charset="0"/>
                        </a:rPr>
                        <a:t>बॅटरी </a:t>
                      </a:r>
                      <a:r>
                        <a:rPr lang="en-US" sz="2400" b="1" dirty="0" smtClean="0">
                          <a:solidFill>
                            <a:srgbClr val="002060"/>
                          </a:solidFill>
                          <a:latin typeface="Utsaah" panose="020B0604020202020204" pitchFamily="34" charset="0"/>
                          <a:cs typeface="Utsaah" panose="020B0604020202020204" pitchFamily="34" charset="0"/>
                        </a:rPr>
                        <a:t>(9VDC)</a:t>
                      </a:r>
                    </a:p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२०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१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२०</a:t>
                      </a:r>
                      <a:endParaRPr lang="en-US" dirty="0"/>
                    </a:p>
                  </a:txBody>
                  <a:tcPr/>
                </a:tc>
              </a:tr>
              <a:tr h="655688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sz="1800" dirty="0" smtClean="0"/>
                        <a:t>एकूण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५०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0" y="2743200"/>
            <a:ext cx="149432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mr-IN" sz="4400" b="1" dirty="0">
                <a:solidFill>
                  <a:srgbClr val="002060"/>
                </a:solidFill>
                <a:latin typeface="Utsaah" panose="020B0604020202020204" pitchFamily="34" charset="0"/>
                <a:cs typeface="Utsaah" panose="020B0604020202020204" pitchFamily="34" charset="0"/>
              </a:rPr>
              <a:t>धन्यवाद</a:t>
            </a:r>
            <a:endParaRPr lang="en-US" sz="4400" b="1" dirty="0">
              <a:solidFill>
                <a:srgbClr val="002060"/>
              </a:solidFill>
              <a:latin typeface="Utsaah" panose="020B0604020202020204" pitchFamily="34" charset="0"/>
              <a:cs typeface="Utsaah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147</Words>
  <Application>Microsoft Office PowerPoint</Application>
  <PresentationFormat>On-screen Show (4:3)</PresentationFormat>
  <Paragraphs>39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admin</cp:lastModifiedBy>
  <cp:revision>14</cp:revision>
  <dcterms:created xsi:type="dcterms:W3CDTF">2020-03-20T09:33:32Z</dcterms:created>
  <dcterms:modified xsi:type="dcterms:W3CDTF">2020-03-20T11:19:40Z</dcterms:modified>
</cp:coreProperties>
</file>