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  <p:sldMasterId id="2147483684" r:id="rId4"/>
  </p:sldMasterIdLst>
  <p:sldIdLst>
    <p:sldId id="258" r:id="rId5"/>
    <p:sldId id="260" r:id="rId6"/>
    <p:sldId id="282" r:id="rId7"/>
    <p:sldId id="283" r:id="rId8"/>
    <p:sldId id="279" r:id="rId9"/>
    <p:sldId id="280" r:id="rId10"/>
    <p:sldId id="281" r:id="rId11"/>
    <p:sldId id="271" r:id="rId12"/>
    <p:sldId id="278" r:id="rId13"/>
    <p:sldId id="273" r:id="rId14"/>
    <p:sldId id="284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5F5D5-FE9E-4B08-BF54-CFF1F9D2B562}" type="datetimeFigureOut">
              <a:rPr lang="en-US" smtClean="0"/>
              <a:pPr/>
              <a:t>18/03/2020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B8D6B-9C9D-4460-85A0-342C9FFC45B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2012763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5F5D5-FE9E-4B08-BF54-CFF1F9D2B562}" type="datetimeFigureOut">
              <a:rPr lang="en-US" smtClean="0"/>
              <a:pPr/>
              <a:t>18/03/2020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B8D6B-9C9D-4460-85A0-342C9FFC45B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9815966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5F5D5-FE9E-4B08-BF54-CFF1F9D2B562}" type="datetimeFigureOut">
              <a:rPr lang="en-US" smtClean="0"/>
              <a:pPr/>
              <a:t>18/03/2020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B8D6B-9C9D-4460-85A0-342C9FFC45B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154086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760C4-6173-4886-8793-A6307E67555B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18-03-2020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8E3F2-A791-4B79-8A68-7F998F7EF162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628584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760C4-6173-4886-8793-A6307E67555B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18-03-2020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8E3F2-A791-4B79-8A68-7F998F7EF162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27755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760C4-6173-4886-8793-A6307E67555B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18-03-2020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8E3F2-A791-4B79-8A68-7F998F7EF162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2890590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760C4-6173-4886-8793-A6307E67555B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18-03-2020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8E3F2-A791-4B79-8A68-7F998F7EF162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516341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760C4-6173-4886-8793-A6307E67555B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18-03-2020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8E3F2-A791-4B79-8A68-7F998F7EF162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7401875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760C4-6173-4886-8793-A6307E67555B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18-03-2020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8E3F2-A791-4B79-8A68-7F998F7EF162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3482306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760C4-6173-4886-8793-A6307E67555B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18-03-2020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8E3F2-A791-4B79-8A68-7F998F7EF162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72837402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760C4-6173-4886-8793-A6307E67555B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18-03-2020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8E3F2-A791-4B79-8A68-7F998F7EF162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1570353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5F5D5-FE9E-4B08-BF54-CFF1F9D2B562}" type="datetimeFigureOut">
              <a:rPr lang="en-US" smtClean="0"/>
              <a:pPr/>
              <a:t>18/03/2020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B8D6B-9C9D-4460-85A0-342C9FFC45B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95112803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760C4-6173-4886-8793-A6307E67555B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18-03-2020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8E3F2-A791-4B79-8A68-7F998F7EF162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1857486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760C4-6173-4886-8793-A6307E67555B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18-03-2020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8E3F2-A791-4B79-8A68-7F998F7EF162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81340024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760C4-6173-4886-8793-A6307E67555B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18-03-2020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8E3F2-A791-4B79-8A68-7F998F7EF162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66982462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760C4-6173-4886-8793-A6307E67555B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18-03-2020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8E3F2-A791-4B79-8A68-7F998F7EF162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7745187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760C4-6173-4886-8793-A6307E67555B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18-03-2020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8E3F2-A791-4B79-8A68-7F998F7EF162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9047908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760C4-6173-4886-8793-A6307E67555B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18-03-2020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8E3F2-A791-4B79-8A68-7F998F7EF162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2356434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760C4-6173-4886-8793-A6307E67555B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18-03-2020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8E3F2-A791-4B79-8A68-7F998F7EF162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59452690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760C4-6173-4886-8793-A6307E67555B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18-03-2020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8E3F2-A791-4B79-8A68-7F998F7EF162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3810541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760C4-6173-4886-8793-A6307E67555B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18-03-2020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8E3F2-A791-4B79-8A68-7F998F7EF162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0562599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760C4-6173-4886-8793-A6307E67555B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18-03-2020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8E3F2-A791-4B79-8A68-7F998F7EF162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355802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5F5D5-FE9E-4B08-BF54-CFF1F9D2B562}" type="datetimeFigureOut">
              <a:rPr lang="en-US" smtClean="0"/>
              <a:pPr/>
              <a:t>18/03/2020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B8D6B-9C9D-4460-85A0-342C9FFC45B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72605633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760C4-6173-4886-8793-A6307E67555B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18-03-2020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8E3F2-A791-4B79-8A68-7F998F7EF162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65893745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760C4-6173-4886-8793-A6307E67555B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18-03-2020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8E3F2-A791-4B79-8A68-7F998F7EF162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4086363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760C4-6173-4886-8793-A6307E67555B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18-03-2020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8E3F2-A791-4B79-8A68-7F998F7EF162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3242762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760C4-6173-4886-8793-A6307E67555B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18-03-2020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8E3F2-A791-4B79-8A68-7F998F7EF162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5652656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760C4-6173-4886-8793-A6307E67555B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18-03-2020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8E3F2-A791-4B79-8A68-7F998F7EF162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63039329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760C4-6173-4886-8793-A6307E67555B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18-03-2020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8E3F2-A791-4B79-8A68-7F998F7EF162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0880512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760C4-6173-4886-8793-A6307E67555B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18-03-2020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8E3F2-A791-4B79-8A68-7F998F7EF162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79651241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760C4-6173-4886-8793-A6307E67555B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18-03-2020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8E3F2-A791-4B79-8A68-7F998F7EF162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92839988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760C4-6173-4886-8793-A6307E67555B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18-03-2020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8E3F2-A791-4B79-8A68-7F998F7EF162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845248819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760C4-6173-4886-8793-A6307E67555B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18-03-2020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8E3F2-A791-4B79-8A68-7F998F7EF162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476436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5F5D5-FE9E-4B08-BF54-CFF1F9D2B562}" type="datetimeFigureOut">
              <a:rPr lang="en-US" smtClean="0"/>
              <a:pPr/>
              <a:t>18/03/2020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B8D6B-9C9D-4460-85A0-342C9FFC45B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49164595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760C4-6173-4886-8793-A6307E67555B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18-03-2020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8E3F2-A791-4B79-8A68-7F998F7EF162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10599392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760C4-6173-4886-8793-A6307E67555B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18-03-2020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8E3F2-A791-4B79-8A68-7F998F7EF162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18090584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760C4-6173-4886-8793-A6307E67555B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18-03-2020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8E3F2-A791-4B79-8A68-7F998F7EF162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44727418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760C4-6173-4886-8793-A6307E67555B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18-03-2020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8E3F2-A791-4B79-8A68-7F998F7EF162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472073962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760C4-6173-4886-8793-A6307E67555B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18-03-2020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8E3F2-A791-4B79-8A68-7F998F7EF162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0868216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5F5D5-FE9E-4B08-BF54-CFF1F9D2B562}" type="datetimeFigureOut">
              <a:rPr lang="en-US" smtClean="0"/>
              <a:pPr/>
              <a:t>18/03/2020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B8D6B-9C9D-4460-85A0-342C9FFC45B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405945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5F5D5-FE9E-4B08-BF54-CFF1F9D2B562}" type="datetimeFigureOut">
              <a:rPr lang="en-US" smtClean="0"/>
              <a:pPr/>
              <a:t>18/03/2020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B8D6B-9C9D-4460-85A0-342C9FFC45B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1571762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5F5D5-FE9E-4B08-BF54-CFF1F9D2B562}" type="datetimeFigureOut">
              <a:rPr lang="en-US" smtClean="0"/>
              <a:pPr/>
              <a:t>18/03/2020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B8D6B-9C9D-4460-85A0-342C9FFC45B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21321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5F5D5-FE9E-4B08-BF54-CFF1F9D2B562}" type="datetimeFigureOut">
              <a:rPr lang="en-US" smtClean="0"/>
              <a:pPr/>
              <a:t>18/03/2020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B8D6B-9C9D-4460-85A0-342C9FFC45B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806891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5F5D5-FE9E-4B08-BF54-CFF1F9D2B562}" type="datetimeFigureOut">
              <a:rPr lang="en-US" smtClean="0"/>
              <a:pPr/>
              <a:t>18/03/2020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7B8D6B-9C9D-4460-85A0-342C9FFC45B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4586339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C5F5D5-FE9E-4B08-BF54-CFF1F9D2B562}" type="datetimeFigureOut">
              <a:rPr lang="en-US" smtClean="0"/>
              <a:pPr/>
              <a:t>18/03/2020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7B8D6B-9C9D-4460-85A0-342C9FFC45B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502520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2760C4-6173-4886-8793-A6307E67555B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18-03-2020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38E3F2-A791-4B79-8A68-7F998F7EF162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9269588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2760C4-6173-4886-8793-A6307E67555B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18-03-2020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38E3F2-A791-4B79-8A68-7F998F7EF162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73301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2760C4-6173-4886-8793-A6307E67555B}" type="datetimeFigureOut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18-03-2020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38E3F2-A791-4B79-8A68-7F998F7EF162}" type="slidenum">
              <a:rPr lang="en-IN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IN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20321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02362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en-US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  <a:t> Digital Height Measurement</a:t>
            </a:r>
            <a:endParaRPr lang="en-US" sz="3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Black" panose="020B0A040201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43318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0"/>
            <a:ext cx="9144000" cy="1484313"/>
          </a:xfrm>
          <a:noFill/>
        </p:spPr>
        <p:txBody>
          <a:bodyPr>
            <a:normAutofit/>
          </a:bodyPr>
          <a:lstStyle/>
          <a:p>
            <a:pPr marL="571500" indent="-571500"/>
            <a:r>
              <a:rPr lang="mr-IN" b="1" dirty="0" smtClean="0">
                <a:solidFill>
                  <a:srgbClr val="7030A0"/>
                </a:solidFill>
                <a:latin typeface="Utsaah" panose="020B0604020202020204" pitchFamily="34" charset="0"/>
                <a:cs typeface="Utsaah" panose="020B0604020202020204" pitchFamily="34" charset="0"/>
              </a:rPr>
              <a:t>कॉस्टिंग</a:t>
            </a:r>
            <a:r>
              <a:rPr lang="mr-IN" sz="3600" b="1" dirty="0" smtClean="0">
                <a:solidFill>
                  <a:srgbClr val="002060"/>
                </a:solidFill>
                <a:latin typeface="Utsaah" panose="020B0604020202020204" pitchFamily="34" charset="0"/>
                <a:cs typeface="Utsaah" panose="020B0604020202020204" pitchFamily="34" charset="0"/>
              </a:rPr>
              <a:t> </a:t>
            </a:r>
            <a:endParaRPr lang="en-IN" sz="3600" b="1" dirty="0">
              <a:solidFill>
                <a:srgbClr val="00206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="" xmlns:p14="http://schemas.microsoft.com/office/powerpoint/2010/main" val="2453398710"/>
              </p:ext>
            </p:extLst>
          </p:nvPr>
        </p:nvGraphicFramePr>
        <p:xfrm>
          <a:off x="152400" y="1524000"/>
          <a:ext cx="8839201" cy="457327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87018"/>
                <a:gridCol w="6333962"/>
                <a:gridCol w="1418221"/>
              </a:tblGrid>
              <a:tr h="571659">
                <a:tc>
                  <a:txBody>
                    <a:bodyPr/>
                    <a:lstStyle/>
                    <a:p>
                      <a:pPr algn="ctr" fontAlgn="b"/>
                      <a:r>
                        <a:rPr lang="en-IN" sz="2400" b="1" u="none" strike="noStrike" dirty="0">
                          <a:effectLst/>
                        </a:rPr>
                        <a:t>Sr</a:t>
                      </a:r>
                      <a:r>
                        <a:rPr lang="en-IN" sz="2400" b="1" u="none" strike="noStrike" dirty="0" smtClean="0">
                          <a:effectLst/>
                        </a:rPr>
                        <a:t>. No</a:t>
                      </a:r>
                      <a:endParaRPr lang="en-IN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400" b="1" u="none" strike="noStrike" dirty="0">
                          <a:effectLst/>
                        </a:rPr>
                        <a:t>Required component list</a:t>
                      </a:r>
                      <a:endParaRPr lang="en-IN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400" b="1" u="none" strike="noStrike" dirty="0">
                          <a:effectLst/>
                        </a:rPr>
                        <a:t>price</a:t>
                      </a:r>
                      <a:endParaRPr lang="en-IN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571659">
                <a:tc>
                  <a:txBody>
                    <a:bodyPr/>
                    <a:lstStyle/>
                    <a:p>
                      <a:pPr algn="ctr" fontAlgn="b"/>
                      <a:r>
                        <a:rPr lang="en-IN" sz="2400" b="1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en-IN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4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Bluetooth</a:t>
                      </a:r>
                      <a:r>
                        <a:rPr lang="en-IN" sz="2400" b="0" i="0" u="none" strike="noStrike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 Module</a:t>
                      </a:r>
                      <a:endParaRPr lang="en-IN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250</a:t>
                      </a:r>
                      <a:endParaRPr lang="en-IN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571659">
                <a:tc>
                  <a:txBody>
                    <a:bodyPr/>
                    <a:lstStyle/>
                    <a:p>
                      <a:pPr algn="ctr" fontAlgn="b"/>
                      <a:r>
                        <a:rPr lang="en-IN" sz="2400" b="1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en-IN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Arduino </a:t>
                      </a:r>
                      <a:endParaRPr lang="en-IN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IN" sz="2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500</a:t>
                      </a:r>
                      <a:endParaRPr lang="en-IN" sz="24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</a:tr>
              <a:tr h="571659">
                <a:tc>
                  <a:txBody>
                    <a:bodyPr/>
                    <a:lstStyle/>
                    <a:p>
                      <a:pPr algn="ctr" fontAlgn="b"/>
                      <a:r>
                        <a:rPr lang="en-IN" sz="2400" b="1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en-IN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400" u="none" strike="noStrike" dirty="0">
                          <a:effectLst/>
                        </a:rPr>
                        <a:t>Connecting wire's</a:t>
                      </a:r>
                      <a:endParaRPr lang="en-IN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50</a:t>
                      </a:r>
                      <a:endParaRPr lang="en-IN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571659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</a:t>
                      </a:r>
                      <a:endParaRPr lang="en-IN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Ultrasonic</a:t>
                      </a:r>
                      <a:r>
                        <a:rPr lang="en-US" sz="2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Sensor</a:t>
                      </a:r>
                      <a:endParaRPr lang="en-IN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200</a:t>
                      </a:r>
                      <a:endParaRPr lang="en-IN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571659">
                <a:tc>
                  <a:txBody>
                    <a:bodyPr/>
                    <a:lstStyle/>
                    <a:p>
                      <a:pPr algn="ctr" fontAlgn="b"/>
                      <a:r>
                        <a:rPr lang="en-IN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</a:t>
                      </a:r>
                      <a:endParaRPr lang="en-IN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Outer</a:t>
                      </a:r>
                      <a:endParaRPr lang="en-IN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  <a:endParaRPr lang="en-IN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571659">
                <a:tc>
                  <a:txBody>
                    <a:bodyPr/>
                    <a:lstStyle/>
                    <a:p>
                      <a:pPr algn="ctr" fontAlgn="b"/>
                      <a:r>
                        <a:rPr lang="en-IN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</a:t>
                      </a:r>
                      <a:endParaRPr lang="en-IN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Battery</a:t>
                      </a:r>
                      <a:r>
                        <a:rPr lang="en-IN" sz="2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With cap </a:t>
                      </a:r>
                      <a:endParaRPr lang="en-IN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</a:t>
                      </a:r>
                      <a:endParaRPr lang="en-IN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571659">
                <a:tc>
                  <a:txBody>
                    <a:bodyPr/>
                    <a:lstStyle/>
                    <a:p>
                      <a:pPr algn="ctr" fontAlgn="b"/>
                      <a:endParaRPr lang="en-IN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400" b="1" u="none" strike="noStrike" dirty="0">
                          <a:effectLst/>
                        </a:rPr>
                        <a:t>Total Cost</a:t>
                      </a:r>
                      <a:endParaRPr lang="en-IN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1125</a:t>
                      </a:r>
                      <a:endParaRPr lang="en-IN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981475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839680" y="2743200"/>
            <a:ext cx="149432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mr-IN" sz="4400" b="1" dirty="0" smtClean="0">
                <a:solidFill>
                  <a:srgbClr val="002060"/>
                </a:solidFill>
                <a:latin typeface="Utsaah" panose="020B0604020202020204" pitchFamily="34" charset="0"/>
                <a:cs typeface="Utsaah" panose="020B0604020202020204" pitchFamily="34" charset="0"/>
              </a:rPr>
              <a:t>धन्यवाद</a:t>
            </a:r>
            <a:endParaRPr lang="en-US" sz="4400" b="1" dirty="0">
              <a:solidFill>
                <a:srgbClr val="002060"/>
              </a:solidFill>
              <a:latin typeface="Utsaah" panose="020B0604020202020204" pitchFamily="34" charset="0"/>
              <a:cs typeface="Utsaah" panose="020B060402020202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02362"/>
          </a:xfrm>
        </p:spPr>
        <p:txBody>
          <a:bodyPr>
            <a:normAutofit/>
          </a:bodyPr>
          <a:lstStyle/>
          <a:p>
            <a:r>
              <a:rPr lang="en-US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  <a:t>Digital Height Measurement </a:t>
            </a:r>
            <a:r>
              <a:rPr lang="en-US" sz="36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  <a:t>कसे</a:t>
            </a:r>
            <a:r>
              <a:rPr lang="en-US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  <a:t> </a:t>
            </a:r>
            <a:r>
              <a:rPr lang="en-US" sz="36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  <a:t>बनवायचे</a:t>
            </a:r>
            <a:r>
              <a:rPr lang="en-US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 Black" panose="020B0A04020102020204" pitchFamily="34" charset="0"/>
                <a:ea typeface="+mn-ea"/>
                <a:cs typeface="+mn-cs"/>
              </a:rPr>
              <a:t> ?</a:t>
            </a:r>
            <a:endParaRPr lang="en-US" sz="3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 Black" panose="020B0A040201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685437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886200" y="297359"/>
            <a:ext cx="141417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mr-IN" sz="4400" b="1" dirty="0">
                <a:solidFill>
                  <a:srgbClr val="7030A0"/>
                </a:solidFill>
                <a:latin typeface="Utsaah" panose="020B0604020202020204" pitchFamily="34" charset="0"/>
                <a:cs typeface="Utsaah" panose="020B0604020202020204" pitchFamily="34" charset="0"/>
              </a:rPr>
              <a:t>साहित्य</a:t>
            </a:r>
            <a:endParaRPr lang="en-US" sz="4400" b="1" dirty="0">
              <a:solidFill>
                <a:srgbClr val="7030A0"/>
              </a:solidFill>
              <a:latin typeface="Utsaah" panose="020B0604020202020204" pitchFamily="34" charset="0"/>
              <a:cs typeface="Utsaah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762000"/>
            <a:ext cx="3025034" cy="3025034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4038600"/>
            <a:ext cx="2812082" cy="175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3581400"/>
            <a:ext cx="2743200" cy="274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562600" y="1219200"/>
            <a:ext cx="2743200" cy="274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Rectangle 8"/>
          <p:cNvSpPr/>
          <p:nvPr/>
        </p:nvSpPr>
        <p:spPr>
          <a:xfrm>
            <a:off x="685800" y="3200400"/>
            <a:ext cx="1632178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b="1" dirty="0">
                <a:solidFill>
                  <a:srgbClr val="002060"/>
                </a:solidFill>
                <a:latin typeface="Utsaah" panose="020B0604020202020204" pitchFamily="34" charset="0"/>
                <a:cs typeface="Utsaah" panose="020B0604020202020204" pitchFamily="34" charset="0"/>
              </a:rPr>
              <a:t>ARDUINO UNO</a:t>
            </a:r>
          </a:p>
        </p:txBody>
      </p:sp>
      <p:sp>
        <p:nvSpPr>
          <p:cNvPr id="10" name="Rectangle 9"/>
          <p:cNvSpPr/>
          <p:nvPr/>
        </p:nvSpPr>
        <p:spPr>
          <a:xfrm>
            <a:off x="6553200" y="5867400"/>
            <a:ext cx="141577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mr-IN" sz="2400" b="1" dirty="0" smtClean="0">
                <a:solidFill>
                  <a:srgbClr val="002060"/>
                </a:solidFill>
                <a:latin typeface="Utsaah" panose="020B0604020202020204" pitchFamily="34" charset="0"/>
                <a:cs typeface="Utsaah" panose="020B0604020202020204" pitchFamily="34" charset="0"/>
              </a:rPr>
              <a:t>बॅटरी </a:t>
            </a:r>
            <a:r>
              <a:rPr lang="en-US" sz="2400" b="1" dirty="0" smtClean="0">
                <a:solidFill>
                  <a:srgbClr val="002060"/>
                </a:solidFill>
                <a:latin typeface="Utsaah" panose="020B0604020202020204" pitchFamily="34" charset="0"/>
                <a:cs typeface="Utsaah" panose="020B0604020202020204" pitchFamily="34" charset="0"/>
              </a:rPr>
              <a:t>(</a:t>
            </a:r>
            <a:r>
              <a:rPr lang="en-US" sz="2400" b="1" dirty="0">
                <a:solidFill>
                  <a:srgbClr val="002060"/>
                </a:solidFill>
                <a:latin typeface="Utsaah" panose="020B0604020202020204" pitchFamily="34" charset="0"/>
                <a:cs typeface="Utsaah" panose="020B0604020202020204" pitchFamily="34" charset="0"/>
              </a:rPr>
              <a:t>9VDC)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00600" y="1371600"/>
            <a:ext cx="1912703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b="1" dirty="0" smtClean="0">
                <a:solidFill>
                  <a:srgbClr val="002060"/>
                </a:solidFill>
                <a:latin typeface="Utsaah" panose="020B0604020202020204" pitchFamily="34" charset="0"/>
                <a:cs typeface="Utsaah" panose="020B0604020202020204" pitchFamily="34" charset="0"/>
              </a:rPr>
              <a:t>Ultrasonic Sensor</a:t>
            </a:r>
            <a:endParaRPr lang="en-US" sz="2200" b="1" dirty="0">
              <a:solidFill>
                <a:srgbClr val="002060"/>
              </a:solidFill>
              <a:latin typeface="Utsaah" panose="020B0604020202020204" pitchFamily="34" charset="0"/>
              <a:cs typeface="Utsaah" panose="020B0604020202020204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990600" y="5562600"/>
            <a:ext cx="1890261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b="1" dirty="0" smtClean="0">
                <a:solidFill>
                  <a:srgbClr val="002060"/>
                </a:solidFill>
                <a:latin typeface="Utsaah" panose="020B0604020202020204" pitchFamily="34" charset="0"/>
                <a:cs typeface="Utsaah" panose="020B0604020202020204" pitchFamily="34" charset="0"/>
              </a:rPr>
              <a:t>Bluetooth Module</a:t>
            </a:r>
            <a:endParaRPr lang="en-US" sz="2200" b="1" dirty="0">
              <a:solidFill>
                <a:srgbClr val="002060"/>
              </a:solidFill>
              <a:latin typeface="Utsaah" panose="020B0604020202020204" pitchFamily="34" charset="0"/>
              <a:cs typeface="Utsaah" panose="020B060402020202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Image result for jumper wire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2057400"/>
            <a:ext cx="2895600" cy="2895600"/>
          </a:xfrm>
          <a:prstGeom prst="rect">
            <a:avLst/>
          </a:prstGeom>
          <a:noFill/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1600" y="1752600"/>
            <a:ext cx="2743200" cy="274320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3886200" y="297359"/>
            <a:ext cx="141417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mr-IN" sz="4400" b="1" dirty="0">
                <a:solidFill>
                  <a:srgbClr val="7030A0"/>
                </a:solidFill>
                <a:latin typeface="Utsaah" panose="020B0604020202020204" pitchFamily="34" charset="0"/>
                <a:cs typeface="Utsaah" panose="020B0604020202020204" pitchFamily="34" charset="0"/>
              </a:rPr>
              <a:t>साहित्य</a:t>
            </a:r>
            <a:endParaRPr lang="en-US" sz="4400" b="1" dirty="0">
              <a:solidFill>
                <a:srgbClr val="7030A0"/>
              </a:solidFill>
              <a:latin typeface="Utsaah" panose="020B0604020202020204" pitchFamily="34" charset="0"/>
              <a:cs typeface="Utsaah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985232" y="5055513"/>
            <a:ext cx="1519968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b="1" dirty="0" smtClean="0">
                <a:solidFill>
                  <a:srgbClr val="002060"/>
                </a:solidFill>
                <a:latin typeface="Utsaah" panose="020B0604020202020204" pitchFamily="34" charset="0"/>
                <a:cs typeface="Utsaah" panose="020B0604020202020204" pitchFamily="34" charset="0"/>
              </a:rPr>
              <a:t>Jumper Wires</a:t>
            </a:r>
            <a:endParaRPr lang="en-US" sz="2200" b="1" dirty="0">
              <a:solidFill>
                <a:srgbClr val="002060"/>
              </a:solidFill>
              <a:latin typeface="Utsaah" panose="020B0604020202020204" pitchFamily="34" charset="0"/>
              <a:cs typeface="Utsaah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717029" y="4953000"/>
            <a:ext cx="2239716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>
              <a:defRPr sz="2000" b="1">
                <a:latin typeface="Utsaah" panose="020B0604020202020204" pitchFamily="34" charset="0"/>
                <a:cs typeface="Utsaah" panose="020B0604020202020204" pitchFamily="34" charset="0"/>
              </a:defRPr>
            </a:lvl1pPr>
          </a:lstStyle>
          <a:p>
            <a:r>
              <a:rPr lang="mr-IN" sz="2200" dirty="0">
                <a:solidFill>
                  <a:srgbClr val="002060"/>
                </a:solidFill>
              </a:rPr>
              <a:t>सोल्डरिंग गन आणि मेटल </a:t>
            </a:r>
            <a:endParaRPr lang="en-IN" sz="22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4" name="Group 113"/>
          <p:cNvGrpSpPr/>
          <p:nvPr/>
        </p:nvGrpSpPr>
        <p:grpSpPr>
          <a:xfrm>
            <a:off x="1066800" y="1600200"/>
            <a:ext cx="6477000" cy="4572000"/>
            <a:chOff x="990600" y="1447800"/>
            <a:chExt cx="6477000" cy="4572000"/>
          </a:xfrm>
        </p:grpSpPr>
        <p:sp>
          <p:nvSpPr>
            <p:cNvPr id="4" name="Rectangle 3"/>
            <p:cNvSpPr/>
            <p:nvPr/>
          </p:nvSpPr>
          <p:spPr>
            <a:xfrm>
              <a:off x="990600" y="1447800"/>
              <a:ext cx="1828800" cy="8382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Rectangle 4"/>
            <p:cNvSpPr/>
            <p:nvPr/>
          </p:nvSpPr>
          <p:spPr>
            <a:xfrm>
              <a:off x="5562600" y="1447800"/>
              <a:ext cx="1905000" cy="838200"/>
            </a:xfrm>
            <a:prstGeom prst="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BB</a:t>
              </a:r>
              <a:endParaRPr lang="en-US" dirty="0"/>
            </a:p>
          </p:txBody>
        </p:sp>
        <p:grpSp>
          <p:nvGrpSpPr>
            <p:cNvPr id="113" name="Group 112"/>
            <p:cNvGrpSpPr/>
            <p:nvPr/>
          </p:nvGrpSpPr>
          <p:grpSpPr>
            <a:xfrm>
              <a:off x="990600" y="1524000"/>
              <a:ext cx="6477000" cy="4495800"/>
              <a:chOff x="990600" y="1524000"/>
              <a:chExt cx="6477000" cy="4495800"/>
            </a:xfrm>
          </p:grpSpPr>
          <p:sp>
            <p:nvSpPr>
              <p:cNvPr id="6" name="TextBox 5"/>
              <p:cNvSpPr txBox="1"/>
              <p:nvPr/>
            </p:nvSpPr>
            <p:spPr>
              <a:xfrm>
                <a:off x="990600" y="1524000"/>
                <a:ext cx="181979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Ultrasonic Sensor</a:t>
                </a:r>
                <a:endParaRPr lang="en-US" dirty="0"/>
              </a:p>
            </p:txBody>
          </p:sp>
          <p:sp>
            <p:nvSpPr>
              <p:cNvPr id="7" name="TextBox 6"/>
              <p:cNvSpPr txBox="1"/>
              <p:nvPr/>
            </p:nvSpPr>
            <p:spPr>
              <a:xfrm>
                <a:off x="5562600" y="1524000"/>
                <a:ext cx="189962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Bluetooth Module</a:t>
                </a:r>
                <a:endParaRPr lang="en-US" dirty="0"/>
              </a:p>
            </p:txBody>
          </p:sp>
          <p:sp>
            <p:nvSpPr>
              <p:cNvPr id="8" name="TextBox 7"/>
              <p:cNvSpPr txBox="1"/>
              <p:nvPr/>
            </p:nvSpPr>
            <p:spPr>
              <a:xfrm>
                <a:off x="1066800" y="1947446"/>
                <a:ext cx="46448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 err="1" smtClean="0"/>
                  <a:t>Vcc</a:t>
                </a:r>
                <a:endParaRPr lang="en-US" sz="1600" dirty="0"/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1418841" y="1947446"/>
                <a:ext cx="486159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 smtClean="0"/>
                  <a:t>Trig</a:t>
                </a:r>
                <a:endParaRPr lang="en-US" sz="1600" dirty="0"/>
              </a:p>
            </p:txBody>
          </p:sp>
          <p:sp>
            <p:nvSpPr>
              <p:cNvPr id="10" name="TextBox 9"/>
              <p:cNvSpPr txBox="1"/>
              <p:nvPr/>
            </p:nvSpPr>
            <p:spPr>
              <a:xfrm>
                <a:off x="1776399" y="1947446"/>
                <a:ext cx="585801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 smtClean="0"/>
                  <a:t>Echo</a:t>
                </a:r>
                <a:endParaRPr lang="en-US" sz="1600" dirty="0"/>
              </a:p>
            </p:txBody>
          </p:sp>
          <p:sp>
            <p:nvSpPr>
              <p:cNvPr id="11" name="TextBox 10"/>
              <p:cNvSpPr txBox="1"/>
              <p:nvPr/>
            </p:nvSpPr>
            <p:spPr>
              <a:xfrm>
                <a:off x="2169004" y="1947446"/>
                <a:ext cx="620683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 smtClean="0"/>
                  <a:t> GND</a:t>
                </a:r>
                <a:endParaRPr lang="en-US" sz="1600" dirty="0"/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6893404" y="1947446"/>
                <a:ext cx="57419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 smtClean="0"/>
                  <a:t>GND</a:t>
                </a:r>
                <a:endParaRPr lang="en-US" sz="1600" dirty="0"/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6019800" y="1947446"/>
                <a:ext cx="36317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 err="1" smtClean="0"/>
                  <a:t>Tx</a:t>
                </a:r>
                <a:endParaRPr lang="en-US" sz="1600" dirty="0"/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5634758" y="1947446"/>
                <a:ext cx="38504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 smtClean="0"/>
                  <a:t>Rx</a:t>
                </a:r>
                <a:endParaRPr lang="en-US" sz="1600" dirty="0"/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6477000" y="1947446"/>
                <a:ext cx="46448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 err="1" smtClean="0"/>
                  <a:t>Vcc</a:t>
                </a:r>
                <a:endParaRPr lang="en-US" sz="1600" dirty="0"/>
              </a:p>
            </p:txBody>
          </p:sp>
          <p:cxnSp>
            <p:nvCxnSpPr>
              <p:cNvPr id="17" name="Straight Connector 16"/>
              <p:cNvCxnSpPr>
                <a:stCxn id="8" idx="2"/>
              </p:cNvCxnSpPr>
              <p:nvPr/>
            </p:nvCxnSpPr>
            <p:spPr>
              <a:xfrm flipH="1">
                <a:off x="1295400" y="2286000"/>
                <a:ext cx="3643" cy="228600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Connector 23"/>
              <p:cNvCxnSpPr/>
              <p:nvPr/>
            </p:nvCxnSpPr>
            <p:spPr>
              <a:xfrm flipH="1">
                <a:off x="1676400" y="2286000"/>
                <a:ext cx="3643" cy="228600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Connector 24"/>
              <p:cNvCxnSpPr/>
              <p:nvPr/>
            </p:nvCxnSpPr>
            <p:spPr>
              <a:xfrm flipH="1">
                <a:off x="5791200" y="2286000"/>
                <a:ext cx="3643" cy="228600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/>
              <p:cNvCxnSpPr/>
              <p:nvPr/>
            </p:nvCxnSpPr>
            <p:spPr>
              <a:xfrm flipH="1">
                <a:off x="2057400" y="2286000"/>
                <a:ext cx="3643" cy="228600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/>
              <p:nvPr/>
            </p:nvCxnSpPr>
            <p:spPr>
              <a:xfrm flipH="1">
                <a:off x="2514600" y="2286000"/>
                <a:ext cx="3643" cy="228600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/>
              <p:cNvCxnSpPr/>
              <p:nvPr/>
            </p:nvCxnSpPr>
            <p:spPr>
              <a:xfrm flipH="1">
                <a:off x="7162800" y="2286000"/>
                <a:ext cx="3643" cy="228600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9" name="Straight Connector 28"/>
              <p:cNvCxnSpPr/>
              <p:nvPr/>
            </p:nvCxnSpPr>
            <p:spPr>
              <a:xfrm flipH="1">
                <a:off x="6701957" y="2286000"/>
                <a:ext cx="3643" cy="228600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/>
              <p:cNvCxnSpPr/>
              <p:nvPr/>
            </p:nvCxnSpPr>
            <p:spPr>
              <a:xfrm flipH="1">
                <a:off x="6172200" y="2286000"/>
                <a:ext cx="3643" cy="228600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2" name="Rectangle 31"/>
              <p:cNvSpPr/>
              <p:nvPr/>
            </p:nvSpPr>
            <p:spPr>
              <a:xfrm>
                <a:off x="3200400" y="4038600"/>
                <a:ext cx="2514600" cy="1295400"/>
              </a:xfrm>
              <a:prstGeom prst="rect">
                <a:avLst/>
              </a:pr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3" name="TextBox 32"/>
              <p:cNvSpPr txBox="1"/>
              <p:nvPr/>
            </p:nvSpPr>
            <p:spPr>
              <a:xfrm>
                <a:off x="3962400" y="4507468"/>
                <a:ext cx="93493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err="1" smtClean="0"/>
                  <a:t>Arduino</a:t>
                </a:r>
                <a:endParaRPr lang="en-US" dirty="0"/>
              </a:p>
            </p:txBody>
          </p:sp>
          <p:sp>
            <p:nvSpPr>
              <p:cNvPr id="34" name="TextBox 33"/>
              <p:cNvSpPr txBox="1"/>
              <p:nvPr/>
            </p:nvSpPr>
            <p:spPr>
              <a:xfrm>
                <a:off x="4836004" y="4995446"/>
                <a:ext cx="57419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 smtClean="0"/>
                  <a:t>GND</a:t>
                </a:r>
                <a:endParaRPr lang="en-US" sz="1600" dirty="0"/>
              </a:p>
            </p:txBody>
          </p:sp>
          <p:sp>
            <p:nvSpPr>
              <p:cNvPr id="35" name="TextBox 34"/>
              <p:cNvSpPr txBox="1"/>
              <p:nvPr/>
            </p:nvSpPr>
            <p:spPr>
              <a:xfrm>
                <a:off x="3505200" y="4038600"/>
                <a:ext cx="57419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 smtClean="0"/>
                  <a:t>GND</a:t>
                </a:r>
                <a:endParaRPr lang="en-US" sz="1600" dirty="0"/>
              </a:p>
            </p:txBody>
          </p:sp>
          <p:sp>
            <p:nvSpPr>
              <p:cNvPr id="36" name="TextBox 35"/>
              <p:cNvSpPr txBox="1"/>
              <p:nvPr/>
            </p:nvSpPr>
            <p:spPr>
              <a:xfrm>
                <a:off x="4191000" y="4038600"/>
                <a:ext cx="28886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 smtClean="0"/>
                  <a:t>7</a:t>
                </a:r>
                <a:endParaRPr lang="en-US" sz="1600" dirty="0"/>
              </a:p>
            </p:txBody>
          </p:sp>
          <p:sp>
            <p:nvSpPr>
              <p:cNvPr id="37" name="TextBox 36"/>
              <p:cNvSpPr txBox="1"/>
              <p:nvPr/>
            </p:nvSpPr>
            <p:spPr>
              <a:xfrm>
                <a:off x="4724400" y="4038600"/>
                <a:ext cx="363176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 err="1" smtClean="0"/>
                  <a:t>Tx</a:t>
                </a:r>
                <a:endParaRPr lang="en-US" sz="1600" dirty="0"/>
              </a:p>
            </p:txBody>
          </p:sp>
          <p:sp>
            <p:nvSpPr>
              <p:cNvPr id="38" name="TextBox 37"/>
              <p:cNvSpPr txBox="1"/>
              <p:nvPr/>
            </p:nvSpPr>
            <p:spPr>
              <a:xfrm>
                <a:off x="4267200" y="4995446"/>
                <a:ext cx="405880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 smtClean="0"/>
                  <a:t>5V</a:t>
                </a:r>
                <a:endParaRPr lang="en-US" sz="1600" dirty="0"/>
              </a:p>
            </p:txBody>
          </p:sp>
          <p:sp>
            <p:nvSpPr>
              <p:cNvPr id="39" name="TextBox 38"/>
              <p:cNvSpPr txBox="1"/>
              <p:nvPr/>
            </p:nvSpPr>
            <p:spPr>
              <a:xfrm>
                <a:off x="3616804" y="4995446"/>
                <a:ext cx="56137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 smtClean="0"/>
                  <a:t>3.3V</a:t>
                </a:r>
                <a:endParaRPr lang="en-US" sz="1600" dirty="0"/>
              </a:p>
            </p:txBody>
          </p:sp>
          <p:sp>
            <p:nvSpPr>
              <p:cNvPr id="40" name="TextBox 39"/>
              <p:cNvSpPr txBox="1"/>
              <p:nvPr/>
            </p:nvSpPr>
            <p:spPr>
              <a:xfrm>
                <a:off x="5140804" y="4038600"/>
                <a:ext cx="38504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 smtClean="0"/>
                  <a:t>Rx</a:t>
                </a:r>
                <a:endParaRPr lang="en-US" sz="1600" dirty="0"/>
              </a:p>
            </p:txBody>
          </p:sp>
          <p:cxnSp>
            <p:nvCxnSpPr>
              <p:cNvPr id="41" name="Straight Connector 40"/>
              <p:cNvCxnSpPr/>
              <p:nvPr/>
            </p:nvCxnSpPr>
            <p:spPr>
              <a:xfrm flipH="1">
                <a:off x="5105400" y="5334000"/>
                <a:ext cx="3643" cy="228600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Straight Connector 41"/>
              <p:cNvCxnSpPr/>
              <p:nvPr/>
            </p:nvCxnSpPr>
            <p:spPr>
              <a:xfrm flipH="1">
                <a:off x="4492157" y="5334000"/>
                <a:ext cx="3643" cy="228600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/>
              <p:cNvCxnSpPr/>
              <p:nvPr/>
            </p:nvCxnSpPr>
            <p:spPr>
              <a:xfrm flipH="1">
                <a:off x="3886200" y="5334000"/>
                <a:ext cx="3643" cy="228600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Straight Connector 43"/>
              <p:cNvCxnSpPr/>
              <p:nvPr/>
            </p:nvCxnSpPr>
            <p:spPr>
              <a:xfrm flipH="1">
                <a:off x="5330357" y="3810000"/>
                <a:ext cx="3643" cy="228600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/>
              <p:cNvCxnSpPr/>
              <p:nvPr/>
            </p:nvCxnSpPr>
            <p:spPr>
              <a:xfrm flipH="1">
                <a:off x="4873157" y="3810000"/>
                <a:ext cx="3643" cy="228600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Straight Connector 45"/>
              <p:cNvCxnSpPr/>
              <p:nvPr/>
            </p:nvCxnSpPr>
            <p:spPr>
              <a:xfrm flipH="1">
                <a:off x="4339757" y="3810000"/>
                <a:ext cx="3643" cy="228600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7" name="Straight Connector 46"/>
              <p:cNvCxnSpPr/>
              <p:nvPr/>
            </p:nvCxnSpPr>
            <p:spPr>
              <a:xfrm flipH="1">
                <a:off x="3806357" y="3810000"/>
                <a:ext cx="3643" cy="228600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/>
              <p:cNvCxnSpPr/>
              <p:nvPr/>
            </p:nvCxnSpPr>
            <p:spPr>
              <a:xfrm>
                <a:off x="1295400" y="2514600"/>
                <a:ext cx="0" cy="350520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Straight Connector 58"/>
              <p:cNvCxnSpPr/>
              <p:nvPr/>
            </p:nvCxnSpPr>
            <p:spPr>
              <a:xfrm>
                <a:off x="1295400" y="6019800"/>
                <a:ext cx="3200400" cy="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Straight Connector 65"/>
              <p:cNvCxnSpPr/>
              <p:nvPr/>
            </p:nvCxnSpPr>
            <p:spPr>
              <a:xfrm flipV="1">
                <a:off x="4495800" y="5562600"/>
                <a:ext cx="0" cy="45720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Straight Connector 75"/>
              <p:cNvCxnSpPr/>
              <p:nvPr/>
            </p:nvCxnSpPr>
            <p:spPr>
              <a:xfrm>
                <a:off x="2057400" y="2514600"/>
                <a:ext cx="0" cy="990600"/>
              </a:xfrm>
              <a:prstGeom prst="line">
                <a:avLst/>
              </a:prstGeom>
              <a:ln>
                <a:solidFill>
                  <a:srgbClr val="92D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Straight Connector 78"/>
              <p:cNvCxnSpPr/>
              <p:nvPr/>
            </p:nvCxnSpPr>
            <p:spPr>
              <a:xfrm>
                <a:off x="2057400" y="3505200"/>
                <a:ext cx="2286000" cy="0"/>
              </a:xfrm>
              <a:prstGeom prst="line">
                <a:avLst/>
              </a:prstGeom>
              <a:ln>
                <a:solidFill>
                  <a:srgbClr val="92D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3" name="Straight Connector 82"/>
              <p:cNvCxnSpPr/>
              <p:nvPr/>
            </p:nvCxnSpPr>
            <p:spPr>
              <a:xfrm>
                <a:off x="4343400" y="3505200"/>
                <a:ext cx="0" cy="304800"/>
              </a:xfrm>
              <a:prstGeom prst="line">
                <a:avLst/>
              </a:prstGeom>
              <a:ln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5" name="Straight Connector 84"/>
              <p:cNvCxnSpPr/>
              <p:nvPr/>
            </p:nvCxnSpPr>
            <p:spPr>
              <a:xfrm>
                <a:off x="1676400" y="2514600"/>
                <a:ext cx="0" cy="15240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Straight Connector 86"/>
              <p:cNvCxnSpPr/>
              <p:nvPr/>
            </p:nvCxnSpPr>
            <p:spPr>
              <a:xfrm>
                <a:off x="1676400" y="2667000"/>
                <a:ext cx="381000" cy="0"/>
              </a:xfrm>
              <a:prstGeom prst="line">
                <a:avLst/>
              </a:prstGeom>
              <a:ln>
                <a:solidFill>
                  <a:srgbClr val="92D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9" name="Straight Connector 88"/>
              <p:cNvCxnSpPr/>
              <p:nvPr/>
            </p:nvCxnSpPr>
            <p:spPr>
              <a:xfrm>
                <a:off x="2514600" y="2514600"/>
                <a:ext cx="0" cy="6858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1" name="Straight Connector 90"/>
              <p:cNvCxnSpPr/>
              <p:nvPr/>
            </p:nvCxnSpPr>
            <p:spPr>
              <a:xfrm>
                <a:off x="2514600" y="3200400"/>
                <a:ext cx="1295400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5" name="Straight Connector 94"/>
              <p:cNvCxnSpPr/>
              <p:nvPr/>
            </p:nvCxnSpPr>
            <p:spPr>
              <a:xfrm>
                <a:off x="3810000" y="3200400"/>
                <a:ext cx="0" cy="6096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7" name="Elbow Connector 96"/>
              <p:cNvCxnSpPr/>
              <p:nvPr/>
            </p:nvCxnSpPr>
            <p:spPr>
              <a:xfrm rot="5400000">
                <a:off x="4686300" y="2705100"/>
                <a:ext cx="1295400" cy="914400"/>
              </a:xfrm>
              <a:prstGeom prst="bentConnector3">
                <a:avLst>
                  <a:gd name="adj1" fmla="val 50000"/>
                </a:avLst>
              </a:prstGeom>
              <a:ln>
                <a:solidFill>
                  <a:schemeClr val="accent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9" name="Elbow Connector 98"/>
              <p:cNvCxnSpPr/>
              <p:nvPr/>
            </p:nvCxnSpPr>
            <p:spPr>
              <a:xfrm rot="5400000">
                <a:off x="5067300" y="2781300"/>
                <a:ext cx="1371600" cy="838200"/>
              </a:xfrm>
              <a:prstGeom prst="bentConnector3">
                <a:avLst>
                  <a:gd name="adj1" fmla="val 62821"/>
                </a:avLst>
              </a:prstGeom>
              <a:ln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2" name="Straight Connector 101"/>
              <p:cNvCxnSpPr/>
              <p:nvPr/>
            </p:nvCxnSpPr>
            <p:spPr>
              <a:xfrm>
                <a:off x="3886200" y="5562600"/>
                <a:ext cx="0" cy="30480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5" name="Straight Connector 104"/>
              <p:cNvCxnSpPr/>
              <p:nvPr/>
            </p:nvCxnSpPr>
            <p:spPr>
              <a:xfrm>
                <a:off x="6705600" y="2438400"/>
                <a:ext cx="0" cy="335280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7" name="Straight Connector 106"/>
              <p:cNvCxnSpPr/>
              <p:nvPr/>
            </p:nvCxnSpPr>
            <p:spPr>
              <a:xfrm flipV="1">
                <a:off x="3886200" y="5791200"/>
                <a:ext cx="2819400" cy="76200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9" name="Straight Connector 108"/>
              <p:cNvCxnSpPr/>
              <p:nvPr/>
            </p:nvCxnSpPr>
            <p:spPr>
              <a:xfrm>
                <a:off x="7162800" y="2514600"/>
                <a:ext cx="0" cy="29718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1" name="Straight Connector 110"/>
              <p:cNvCxnSpPr/>
              <p:nvPr/>
            </p:nvCxnSpPr>
            <p:spPr>
              <a:xfrm flipV="1">
                <a:off x="5105400" y="5486400"/>
                <a:ext cx="2057400" cy="7620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pic>
        <p:nvPicPr>
          <p:cNvPr id="115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0"/>
            <a:ext cx="1534137" cy="144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0"/>
            <a:ext cx="1600200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17" name="Content Placeholder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7004714" y="3880514"/>
            <a:ext cx="2514600" cy="1763973"/>
          </a:xfrm>
          <a:prstGeom prst="rect">
            <a:avLst/>
          </a:prstGeom>
        </p:spPr>
      </p:pic>
      <p:sp>
        <p:nvSpPr>
          <p:cNvPr id="118" name="Title 3"/>
          <p:cNvSpPr txBox="1">
            <a:spLocks/>
          </p:cNvSpPr>
          <p:nvPr/>
        </p:nvSpPr>
        <p:spPr>
          <a:xfrm>
            <a:off x="3352800" y="304800"/>
            <a:ext cx="2514600" cy="685800"/>
          </a:xfrm>
          <a:prstGeom prst="rect">
            <a:avLst/>
          </a:prstGeom>
        </p:spPr>
        <p:txBody>
          <a:bodyPr>
            <a:normAutofit fontScale="92500" lnSpcReduction="10000"/>
          </a:bodyPr>
          <a:lstStyle/>
          <a:p>
            <a:pPr marR="0" lvl="0" indent="-342900" fontAlgn="auto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mr-IN" sz="4400" b="1" dirty="0" smtClean="0">
                <a:solidFill>
                  <a:srgbClr val="7030A0"/>
                </a:solidFill>
                <a:latin typeface="Utsaah" panose="020B0604020202020204" pitchFamily="34" charset="0"/>
                <a:cs typeface="Utsaah" panose="020B0604020202020204" pitchFamily="34" charset="0"/>
              </a:rPr>
              <a:t>सर्किट डायग्राम</a:t>
            </a:r>
            <a:endParaRPr lang="en-US" sz="4400" b="1" dirty="0">
              <a:solidFill>
                <a:srgbClr val="7030A0"/>
              </a:solidFill>
              <a:latin typeface="Utsaah" panose="020B0604020202020204" pitchFamily="34" charset="0"/>
              <a:cs typeface="Utsaah" panose="020B0604020202020204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3600" b="1" i="0" u="none" strike="noStrike" kern="1200" cap="none" spc="50" normalizeH="0" baseline="0" noProof="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uLnTx/>
              <a:uFillTx/>
              <a:latin typeface="Arial Black" panose="020B0A04020102020204" pitchFamily="34" charset="0"/>
              <a:ea typeface="+mn-ea"/>
              <a:cs typeface="+mn-cs"/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522916" y="461417"/>
            <a:ext cx="1582484" cy="769441"/>
          </a:xfrm>
        </p:spPr>
        <p:txBody>
          <a:bodyPr wrap="none">
            <a:spAutoFit/>
          </a:bodyPr>
          <a:lstStyle/>
          <a:p>
            <a:pPr algn="l"/>
            <a:r>
              <a:rPr lang="mr-IN" b="1" dirty="0" smtClean="0">
                <a:solidFill>
                  <a:srgbClr val="7030A0"/>
                </a:solidFill>
                <a:latin typeface="Utsaah" panose="020B0604020202020204" pitchFamily="34" charset="0"/>
                <a:ea typeface="+mn-ea"/>
                <a:cs typeface="Utsaah" panose="020B0604020202020204" pitchFamily="34" charset="0"/>
              </a:rPr>
              <a:t>कनेक्शन</a:t>
            </a:r>
            <a:endParaRPr lang="en-US" b="1" dirty="0">
              <a:solidFill>
                <a:srgbClr val="7030A0"/>
              </a:solidFill>
              <a:latin typeface="Utsaah" panose="020B0604020202020204" pitchFamily="34" charset="0"/>
              <a:ea typeface="+mn-ea"/>
              <a:cs typeface="Utsaah" panose="020B0604020202020204" pitchFamily="34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>
                <a:latin typeface="Utsaah" panose="020B0604020202020204" pitchFamily="34" charset="0"/>
                <a:cs typeface="Utsaah" panose="020B0604020202020204" pitchFamily="34" charset="0"/>
              </a:rPr>
              <a:t>Ultrasonic Sensor </a:t>
            </a:r>
            <a:r>
              <a:rPr lang="hi-IN" sz="2800" b="1" dirty="0" smtClean="0">
                <a:latin typeface="Utsaah" panose="020B0604020202020204" pitchFamily="34" charset="0"/>
                <a:cs typeface="Utsaah" panose="020B0604020202020204" pitchFamily="34" charset="0"/>
              </a:rPr>
              <a:t>ची </a:t>
            </a:r>
            <a:r>
              <a:rPr lang="en-US" sz="2800" b="1" dirty="0" err="1" smtClean="0">
                <a:latin typeface="Utsaah" panose="020B0604020202020204" pitchFamily="34" charset="0"/>
                <a:cs typeface="Utsaah" panose="020B0604020202020204" pitchFamily="34" charset="0"/>
              </a:rPr>
              <a:t>Vcc</a:t>
            </a:r>
            <a:r>
              <a:rPr lang="en-US" sz="2800" b="1" dirty="0" smtClean="0">
                <a:latin typeface="Utsaah" panose="020B0604020202020204" pitchFamily="34" charset="0"/>
                <a:cs typeface="Utsaah" panose="020B0604020202020204" pitchFamily="34" charset="0"/>
              </a:rPr>
              <a:t> </a:t>
            </a:r>
            <a:r>
              <a:rPr lang="hi-IN" sz="2800" b="1" dirty="0" smtClean="0">
                <a:latin typeface="Utsaah" panose="020B0604020202020204" pitchFamily="34" charset="0"/>
                <a:cs typeface="Utsaah" panose="020B0604020202020204" pitchFamily="34" charset="0"/>
              </a:rPr>
              <a:t>पिन </a:t>
            </a:r>
            <a:r>
              <a:rPr lang="en-US" sz="2800" b="1" dirty="0" err="1" smtClean="0">
                <a:latin typeface="Utsaah" panose="020B0604020202020204" pitchFamily="34" charset="0"/>
                <a:cs typeface="Utsaah" panose="020B0604020202020204" pitchFamily="34" charset="0"/>
              </a:rPr>
              <a:t>Arduino</a:t>
            </a:r>
            <a:r>
              <a:rPr lang="en-US" sz="2800" b="1" dirty="0" smtClean="0">
                <a:latin typeface="Utsaah" panose="020B0604020202020204" pitchFamily="34" charset="0"/>
                <a:cs typeface="Utsaah" panose="020B0604020202020204" pitchFamily="34" charset="0"/>
              </a:rPr>
              <a:t> </a:t>
            </a:r>
            <a:r>
              <a:rPr lang="hi-IN" sz="2800" b="1" dirty="0" smtClean="0">
                <a:latin typeface="Utsaah" panose="020B0604020202020204" pitchFamily="34" charset="0"/>
                <a:cs typeface="Utsaah" panose="020B0604020202020204" pitchFamily="34" charset="0"/>
              </a:rPr>
              <a:t>च्या </a:t>
            </a:r>
            <a:r>
              <a:rPr lang="en-US" sz="2800" b="1" dirty="0" smtClean="0">
                <a:latin typeface="Utsaah" panose="020B0604020202020204" pitchFamily="34" charset="0"/>
                <a:cs typeface="Utsaah" panose="020B0604020202020204" pitchFamily="34" charset="0"/>
              </a:rPr>
              <a:t> 5V </a:t>
            </a:r>
            <a:r>
              <a:rPr lang="hi-IN" sz="2800" b="1" dirty="0" smtClean="0">
                <a:latin typeface="Utsaah" panose="020B0604020202020204" pitchFamily="34" charset="0"/>
                <a:cs typeface="Utsaah" panose="020B0604020202020204" pitchFamily="34" charset="0"/>
              </a:rPr>
              <a:t>ला जोडावी . </a:t>
            </a:r>
          </a:p>
          <a:p>
            <a:r>
              <a:rPr lang="en-US" sz="2800" b="1" dirty="0" smtClean="0">
                <a:latin typeface="Utsaah" panose="020B0604020202020204" pitchFamily="34" charset="0"/>
                <a:cs typeface="Utsaah" panose="020B0604020202020204" pitchFamily="34" charset="0"/>
              </a:rPr>
              <a:t>Ultrasonic Sensor</a:t>
            </a:r>
            <a:r>
              <a:rPr lang="hi-IN" sz="2800" b="1" dirty="0" smtClean="0">
                <a:latin typeface="Utsaah" panose="020B0604020202020204" pitchFamily="34" charset="0"/>
                <a:cs typeface="Utsaah" panose="020B0604020202020204" pitchFamily="34" charset="0"/>
              </a:rPr>
              <a:t>ची </a:t>
            </a:r>
            <a:r>
              <a:rPr lang="en-US" sz="2800" b="1" dirty="0" smtClean="0">
                <a:latin typeface="Utsaah" panose="020B0604020202020204" pitchFamily="34" charset="0"/>
                <a:cs typeface="Utsaah" panose="020B0604020202020204" pitchFamily="34" charset="0"/>
              </a:rPr>
              <a:t>Trig </a:t>
            </a:r>
            <a:r>
              <a:rPr lang="hi-IN" sz="2800" b="1" dirty="0" smtClean="0">
                <a:latin typeface="Utsaah" panose="020B0604020202020204" pitchFamily="34" charset="0"/>
                <a:cs typeface="Utsaah" panose="020B0604020202020204" pitchFamily="34" charset="0"/>
              </a:rPr>
              <a:t>आणि </a:t>
            </a:r>
            <a:r>
              <a:rPr lang="en-US" sz="2800" b="1" dirty="0" smtClean="0">
                <a:latin typeface="Utsaah" panose="020B0604020202020204" pitchFamily="34" charset="0"/>
                <a:cs typeface="Utsaah" panose="020B0604020202020204" pitchFamily="34" charset="0"/>
              </a:rPr>
              <a:t>Echo </a:t>
            </a:r>
            <a:r>
              <a:rPr lang="hi-IN" sz="2800" b="1" dirty="0" smtClean="0">
                <a:latin typeface="Utsaah" panose="020B0604020202020204" pitchFamily="34" charset="0"/>
                <a:cs typeface="Utsaah" panose="020B0604020202020204" pitchFamily="34" charset="0"/>
              </a:rPr>
              <a:t>पिन </a:t>
            </a:r>
            <a:r>
              <a:rPr lang="en-US" sz="2800" b="1" dirty="0" err="1" smtClean="0">
                <a:latin typeface="Utsaah" panose="020B0604020202020204" pitchFamily="34" charset="0"/>
                <a:cs typeface="Utsaah" panose="020B0604020202020204" pitchFamily="34" charset="0"/>
              </a:rPr>
              <a:t>Arduino</a:t>
            </a:r>
            <a:r>
              <a:rPr lang="en-US" sz="2800" b="1" dirty="0" smtClean="0">
                <a:latin typeface="Utsaah" panose="020B0604020202020204" pitchFamily="34" charset="0"/>
                <a:cs typeface="Utsaah" panose="020B0604020202020204" pitchFamily="34" charset="0"/>
              </a:rPr>
              <a:t> </a:t>
            </a:r>
            <a:r>
              <a:rPr lang="hi-IN" sz="2800" b="1" dirty="0" smtClean="0">
                <a:latin typeface="Utsaah" panose="020B0604020202020204" pitchFamily="34" charset="0"/>
                <a:cs typeface="Utsaah" panose="020B0604020202020204" pitchFamily="34" charset="0"/>
              </a:rPr>
              <a:t>च्या पिन ७ ला जोडावी . </a:t>
            </a:r>
          </a:p>
          <a:p>
            <a:r>
              <a:rPr lang="en-US" sz="2800" b="1" dirty="0" smtClean="0">
                <a:latin typeface="Utsaah" panose="020B0604020202020204" pitchFamily="34" charset="0"/>
                <a:cs typeface="Utsaah" panose="020B0604020202020204" pitchFamily="34" charset="0"/>
              </a:rPr>
              <a:t>Ultrasonic Sensor</a:t>
            </a:r>
            <a:r>
              <a:rPr lang="hi-IN" sz="2800" b="1" dirty="0" smtClean="0">
                <a:latin typeface="Utsaah" panose="020B0604020202020204" pitchFamily="34" charset="0"/>
                <a:cs typeface="Utsaah" panose="020B0604020202020204" pitchFamily="34" charset="0"/>
              </a:rPr>
              <a:t>ची </a:t>
            </a:r>
            <a:r>
              <a:rPr lang="en-US" sz="2800" b="1" dirty="0" smtClean="0">
                <a:latin typeface="Utsaah" panose="020B0604020202020204" pitchFamily="34" charset="0"/>
                <a:cs typeface="Utsaah" panose="020B0604020202020204" pitchFamily="34" charset="0"/>
              </a:rPr>
              <a:t>GND </a:t>
            </a:r>
            <a:r>
              <a:rPr lang="hi-IN" sz="2800" b="1" dirty="0" smtClean="0">
                <a:latin typeface="Utsaah" panose="020B0604020202020204" pitchFamily="34" charset="0"/>
                <a:cs typeface="Utsaah" panose="020B0604020202020204" pitchFamily="34" charset="0"/>
              </a:rPr>
              <a:t>पिन </a:t>
            </a:r>
            <a:r>
              <a:rPr lang="en-US" sz="2800" b="1" dirty="0" err="1" smtClean="0">
                <a:latin typeface="Utsaah" panose="020B0604020202020204" pitchFamily="34" charset="0"/>
                <a:cs typeface="Utsaah" panose="020B0604020202020204" pitchFamily="34" charset="0"/>
              </a:rPr>
              <a:t>Arduino</a:t>
            </a:r>
            <a:r>
              <a:rPr lang="en-US" sz="2800" b="1" dirty="0" smtClean="0">
                <a:latin typeface="Utsaah" panose="020B0604020202020204" pitchFamily="34" charset="0"/>
                <a:cs typeface="Utsaah" panose="020B0604020202020204" pitchFamily="34" charset="0"/>
              </a:rPr>
              <a:t> </a:t>
            </a:r>
            <a:r>
              <a:rPr lang="hi-IN" sz="2800" b="1" dirty="0" smtClean="0">
                <a:latin typeface="Utsaah" panose="020B0604020202020204" pitchFamily="34" charset="0"/>
                <a:cs typeface="Utsaah" panose="020B0604020202020204" pitchFamily="34" charset="0"/>
              </a:rPr>
              <a:t>च्या </a:t>
            </a:r>
            <a:r>
              <a:rPr lang="en-US" sz="2800" b="1" dirty="0" smtClean="0">
                <a:latin typeface="Utsaah" panose="020B0604020202020204" pitchFamily="34" charset="0"/>
                <a:cs typeface="Utsaah" panose="020B0604020202020204" pitchFamily="34" charset="0"/>
              </a:rPr>
              <a:t>GND </a:t>
            </a:r>
            <a:r>
              <a:rPr lang="hi-IN" sz="2800" b="1" dirty="0" smtClean="0">
                <a:latin typeface="Utsaah" panose="020B0604020202020204" pitchFamily="34" charset="0"/>
                <a:cs typeface="Utsaah" panose="020B0604020202020204" pitchFamily="34" charset="0"/>
              </a:rPr>
              <a:t>ला जोडावी . </a:t>
            </a:r>
          </a:p>
          <a:p>
            <a:r>
              <a:rPr lang="en-US" sz="2800" b="1" dirty="0" smtClean="0">
                <a:latin typeface="Utsaah" panose="020B0604020202020204" pitchFamily="34" charset="0"/>
                <a:cs typeface="Utsaah" panose="020B0604020202020204" pitchFamily="34" charset="0"/>
              </a:rPr>
              <a:t>Bluetooth  Module </a:t>
            </a:r>
            <a:r>
              <a:rPr lang="hi-IN" sz="2800" b="1" dirty="0" smtClean="0">
                <a:latin typeface="Utsaah" panose="020B0604020202020204" pitchFamily="34" charset="0"/>
                <a:cs typeface="Utsaah" panose="020B0604020202020204" pitchFamily="34" charset="0"/>
              </a:rPr>
              <a:t>ची </a:t>
            </a:r>
            <a:r>
              <a:rPr lang="en-US" sz="2800" b="1" dirty="0" smtClean="0">
                <a:latin typeface="Utsaah" panose="020B0604020202020204" pitchFamily="34" charset="0"/>
                <a:cs typeface="Utsaah" panose="020B0604020202020204" pitchFamily="34" charset="0"/>
              </a:rPr>
              <a:t>Rx </a:t>
            </a:r>
            <a:r>
              <a:rPr lang="hi-IN" sz="2800" b="1" dirty="0" smtClean="0">
                <a:latin typeface="Utsaah" panose="020B0604020202020204" pitchFamily="34" charset="0"/>
                <a:cs typeface="Utsaah" panose="020B0604020202020204" pitchFamily="34" charset="0"/>
              </a:rPr>
              <a:t>आणि </a:t>
            </a:r>
            <a:r>
              <a:rPr lang="en-US" sz="2800" b="1" dirty="0" err="1" smtClean="0">
                <a:latin typeface="Utsaah" panose="020B0604020202020204" pitchFamily="34" charset="0"/>
                <a:cs typeface="Utsaah" panose="020B0604020202020204" pitchFamily="34" charset="0"/>
              </a:rPr>
              <a:t>Tx</a:t>
            </a:r>
            <a:r>
              <a:rPr lang="en-US" sz="2800" b="1" dirty="0" smtClean="0">
                <a:latin typeface="Utsaah" panose="020B0604020202020204" pitchFamily="34" charset="0"/>
                <a:cs typeface="Utsaah" panose="020B0604020202020204" pitchFamily="34" charset="0"/>
              </a:rPr>
              <a:t> </a:t>
            </a:r>
            <a:r>
              <a:rPr lang="hi-IN" sz="2800" b="1" dirty="0" smtClean="0">
                <a:latin typeface="Utsaah" panose="020B0604020202020204" pitchFamily="34" charset="0"/>
                <a:cs typeface="Utsaah" panose="020B0604020202020204" pitchFamily="34" charset="0"/>
              </a:rPr>
              <a:t>पिन </a:t>
            </a:r>
            <a:r>
              <a:rPr lang="en-US" sz="2800" b="1" dirty="0" err="1" smtClean="0">
                <a:latin typeface="Utsaah" panose="020B0604020202020204" pitchFamily="34" charset="0"/>
                <a:cs typeface="Utsaah" panose="020B0604020202020204" pitchFamily="34" charset="0"/>
              </a:rPr>
              <a:t>Arduino</a:t>
            </a:r>
            <a:r>
              <a:rPr lang="en-US" sz="2800" b="1" dirty="0" smtClean="0">
                <a:latin typeface="Utsaah" panose="020B0604020202020204" pitchFamily="34" charset="0"/>
                <a:cs typeface="Utsaah" panose="020B0604020202020204" pitchFamily="34" charset="0"/>
              </a:rPr>
              <a:t> </a:t>
            </a:r>
            <a:r>
              <a:rPr lang="hi-IN" sz="2800" b="1" dirty="0" smtClean="0">
                <a:latin typeface="Utsaah" panose="020B0604020202020204" pitchFamily="34" charset="0"/>
                <a:cs typeface="Utsaah" panose="020B0604020202020204" pitchFamily="34" charset="0"/>
              </a:rPr>
              <a:t>च्या </a:t>
            </a:r>
            <a:r>
              <a:rPr lang="en-US" sz="2800" b="1" dirty="0" err="1" smtClean="0">
                <a:latin typeface="Utsaah" panose="020B0604020202020204" pitchFamily="34" charset="0"/>
                <a:cs typeface="Utsaah" panose="020B0604020202020204" pitchFamily="34" charset="0"/>
              </a:rPr>
              <a:t>Tx</a:t>
            </a:r>
            <a:r>
              <a:rPr lang="en-US" sz="2800" b="1" dirty="0" smtClean="0">
                <a:latin typeface="Utsaah" panose="020B0604020202020204" pitchFamily="34" charset="0"/>
                <a:cs typeface="Utsaah" panose="020B0604020202020204" pitchFamily="34" charset="0"/>
              </a:rPr>
              <a:t> </a:t>
            </a:r>
            <a:r>
              <a:rPr lang="hi-IN" sz="2800" b="1" dirty="0" smtClean="0">
                <a:latin typeface="Utsaah" panose="020B0604020202020204" pitchFamily="34" charset="0"/>
                <a:cs typeface="Utsaah" panose="020B0604020202020204" pitchFamily="34" charset="0"/>
              </a:rPr>
              <a:t>आणि </a:t>
            </a:r>
            <a:r>
              <a:rPr lang="en-US" sz="2800" b="1" dirty="0" smtClean="0">
                <a:latin typeface="Utsaah" panose="020B0604020202020204" pitchFamily="34" charset="0"/>
                <a:cs typeface="Utsaah" panose="020B0604020202020204" pitchFamily="34" charset="0"/>
              </a:rPr>
              <a:t>Rx </a:t>
            </a:r>
            <a:r>
              <a:rPr lang="hi-IN" sz="2800" b="1" dirty="0" smtClean="0">
                <a:latin typeface="Utsaah" panose="020B0604020202020204" pitchFamily="34" charset="0"/>
                <a:cs typeface="Utsaah" panose="020B0604020202020204" pitchFamily="34" charset="0"/>
              </a:rPr>
              <a:t>ला जोडावी . </a:t>
            </a:r>
          </a:p>
          <a:p>
            <a:r>
              <a:rPr lang="en-US" sz="2800" b="1" dirty="0" smtClean="0">
                <a:latin typeface="Utsaah" panose="020B0604020202020204" pitchFamily="34" charset="0"/>
                <a:cs typeface="Utsaah" panose="020B0604020202020204" pitchFamily="34" charset="0"/>
              </a:rPr>
              <a:t>Bluetooth  Module </a:t>
            </a:r>
            <a:r>
              <a:rPr lang="hi-IN" sz="2800" b="1" dirty="0" smtClean="0">
                <a:latin typeface="Utsaah" panose="020B0604020202020204" pitchFamily="34" charset="0"/>
                <a:cs typeface="Utsaah" panose="020B0604020202020204" pitchFamily="34" charset="0"/>
              </a:rPr>
              <a:t>ची </a:t>
            </a:r>
            <a:r>
              <a:rPr lang="en-US" sz="2800" b="1" dirty="0" err="1" smtClean="0">
                <a:latin typeface="Utsaah" panose="020B0604020202020204" pitchFamily="34" charset="0"/>
                <a:cs typeface="Utsaah" panose="020B0604020202020204" pitchFamily="34" charset="0"/>
              </a:rPr>
              <a:t>Vcc</a:t>
            </a:r>
            <a:r>
              <a:rPr lang="en-US" sz="2800" b="1" dirty="0" smtClean="0">
                <a:latin typeface="Utsaah" panose="020B0604020202020204" pitchFamily="34" charset="0"/>
                <a:cs typeface="Utsaah" panose="020B0604020202020204" pitchFamily="34" charset="0"/>
              </a:rPr>
              <a:t> </a:t>
            </a:r>
            <a:r>
              <a:rPr lang="hi-IN" sz="2800" b="1" dirty="0" smtClean="0">
                <a:latin typeface="Utsaah" panose="020B0604020202020204" pitchFamily="34" charset="0"/>
                <a:cs typeface="Utsaah" panose="020B0604020202020204" pitchFamily="34" charset="0"/>
              </a:rPr>
              <a:t>पिन </a:t>
            </a:r>
            <a:r>
              <a:rPr lang="en-US" sz="2800" b="1" dirty="0" err="1" smtClean="0">
                <a:latin typeface="Utsaah" panose="020B0604020202020204" pitchFamily="34" charset="0"/>
                <a:cs typeface="Utsaah" panose="020B0604020202020204" pitchFamily="34" charset="0"/>
              </a:rPr>
              <a:t>Arduino</a:t>
            </a:r>
            <a:r>
              <a:rPr lang="en-US" sz="2800" b="1" dirty="0" smtClean="0">
                <a:latin typeface="Utsaah" panose="020B0604020202020204" pitchFamily="34" charset="0"/>
                <a:cs typeface="Utsaah" panose="020B0604020202020204" pitchFamily="34" charset="0"/>
              </a:rPr>
              <a:t> </a:t>
            </a:r>
            <a:r>
              <a:rPr lang="hi-IN" sz="2800" b="1" dirty="0" smtClean="0">
                <a:latin typeface="Utsaah" panose="020B0604020202020204" pitchFamily="34" charset="0"/>
                <a:cs typeface="Utsaah" panose="020B0604020202020204" pitchFamily="34" charset="0"/>
              </a:rPr>
              <a:t>च्या ३. ३</a:t>
            </a:r>
            <a:r>
              <a:rPr lang="en-US" sz="2800" b="1" dirty="0" smtClean="0">
                <a:latin typeface="Utsaah" panose="020B0604020202020204" pitchFamily="34" charset="0"/>
                <a:cs typeface="Utsaah" panose="020B0604020202020204" pitchFamily="34" charset="0"/>
              </a:rPr>
              <a:t>V </a:t>
            </a:r>
            <a:r>
              <a:rPr lang="hi-IN" sz="2800" b="1" dirty="0" smtClean="0">
                <a:latin typeface="Utsaah" panose="020B0604020202020204" pitchFamily="34" charset="0"/>
                <a:cs typeface="Utsaah" panose="020B0604020202020204" pitchFamily="34" charset="0"/>
              </a:rPr>
              <a:t>ला जोडावी . </a:t>
            </a:r>
          </a:p>
          <a:p>
            <a:r>
              <a:rPr lang="en-US" sz="2800" b="1" dirty="0" smtClean="0">
                <a:latin typeface="Utsaah" panose="020B0604020202020204" pitchFamily="34" charset="0"/>
                <a:cs typeface="Utsaah" panose="020B0604020202020204" pitchFamily="34" charset="0"/>
              </a:rPr>
              <a:t>Bluetooth  Module </a:t>
            </a:r>
            <a:r>
              <a:rPr lang="hi-IN" sz="2800" b="1" dirty="0" smtClean="0">
                <a:latin typeface="Utsaah" panose="020B0604020202020204" pitchFamily="34" charset="0"/>
                <a:cs typeface="Utsaah" panose="020B0604020202020204" pitchFamily="34" charset="0"/>
              </a:rPr>
              <a:t>ची </a:t>
            </a:r>
            <a:r>
              <a:rPr lang="en-US" sz="2800" b="1" dirty="0" smtClean="0">
                <a:latin typeface="Utsaah" panose="020B0604020202020204" pitchFamily="34" charset="0"/>
                <a:cs typeface="Utsaah" panose="020B0604020202020204" pitchFamily="34" charset="0"/>
              </a:rPr>
              <a:t>GND </a:t>
            </a:r>
            <a:r>
              <a:rPr lang="hi-IN" sz="2800" b="1" dirty="0" smtClean="0">
                <a:latin typeface="Utsaah" panose="020B0604020202020204" pitchFamily="34" charset="0"/>
                <a:cs typeface="Utsaah" panose="020B0604020202020204" pitchFamily="34" charset="0"/>
              </a:rPr>
              <a:t>पिन </a:t>
            </a:r>
            <a:r>
              <a:rPr lang="en-US" sz="2800" b="1" dirty="0" err="1" smtClean="0">
                <a:latin typeface="Utsaah" panose="020B0604020202020204" pitchFamily="34" charset="0"/>
                <a:cs typeface="Utsaah" panose="020B0604020202020204" pitchFamily="34" charset="0"/>
              </a:rPr>
              <a:t>Asrduino</a:t>
            </a:r>
            <a:r>
              <a:rPr lang="en-US" sz="2800" b="1" dirty="0" smtClean="0">
                <a:latin typeface="Utsaah" panose="020B0604020202020204" pitchFamily="34" charset="0"/>
                <a:cs typeface="Utsaah" panose="020B0604020202020204" pitchFamily="34" charset="0"/>
              </a:rPr>
              <a:t> </a:t>
            </a:r>
            <a:r>
              <a:rPr lang="hi-IN" sz="2800" b="1" dirty="0" smtClean="0">
                <a:latin typeface="Utsaah" panose="020B0604020202020204" pitchFamily="34" charset="0"/>
                <a:cs typeface="Utsaah" panose="020B0604020202020204" pitchFamily="34" charset="0"/>
              </a:rPr>
              <a:t>च्या </a:t>
            </a:r>
            <a:r>
              <a:rPr lang="en-US" sz="2800" b="1" dirty="0" smtClean="0">
                <a:latin typeface="Utsaah" panose="020B0604020202020204" pitchFamily="34" charset="0"/>
                <a:cs typeface="Utsaah" panose="020B0604020202020204" pitchFamily="34" charset="0"/>
              </a:rPr>
              <a:t>GND </a:t>
            </a:r>
            <a:r>
              <a:rPr lang="hi-IN" sz="2800" b="1" dirty="0" smtClean="0">
                <a:latin typeface="Utsaah" panose="020B0604020202020204" pitchFamily="34" charset="0"/>
                <a:cs typeface="Utsaah" panose="020B0604020202020204" pitchFamily="34" charset="0"/>
              </a:rPr>
              <a:t>पिन ला जोडावी . </a:t>
            </a:r>
            <a:endParaRPr lang="en-US" sz="2800" b="1" dirty="0">
              <a:latin typeface="Utsaah" panose="020B0604020202020204" pitchFamily="34" charset="0"/>
              <a:cs typeface="Utsaah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524000" y="1168400"/>
          <a:ext cx="6019800" cy="1498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09900"/>
                <a:gridCol w="3009900"/>
              </a:tblGrid>
              <a:tr h="37465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Ultrasonic Sensor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Arduino</a:t>
                      </a:r>
                      <a:r>
                        <a:rPr lang="en-US" dirty="0" smtClean="0"/>
                        <a:t> Board</a:t>
                      </a:r>
                      <a:endParaRPr lang="en-US" dirty="0"/>
                    </a:p>
                  </a:txBody>
                  <a:tcPr/>
                </a:tc>
              </a:tr>
              <a:tr h="37465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Vcc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5V</a:t>
                      </a:r>
                      <a:endParaRPr lang="en-US" dirty="0"/>
                    </a:p>
                  </a:txBody>
                  <a:tcPr/>
                </a:tc>
              </a:tr>
              <a:tr h="37465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Trig &amp; Echo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Pin 7</a:t>
                      </a:r>
                      <a:endParaRPr lang="en-US" dirty="0"/>
                    </a:p>
                  </a:txBody>
                  <a:tcPr/>
                </a:tc>
              </a:tr>
              <a:tr h="37465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GND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GND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524000" y="3606800"/>
          <a:ext cx="6019800" cy="18732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09900"/>
                <a:gridCol w="3009900"/>
              </a:tblGrid>
              <a:tr h="37465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Bluetooth</a:t>
                      </a:r>
                      <a:r>
                        <a:rPr lang="en-US" baseline="0" dirty="0" smtClean="0"/>
                        <a:t> Module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Arduino</a:t>
                      </a:r>
                      <a:r>
                        <a:rPr lang="en-US" dirty="0" smtClean="0"/>
                        <a:t> Board</a:t>
                      </a:r>
                      <a:endParaRPr lang="en-US" dirty="0"/>
                    </a:p>
                  </a:txBody>
                  <a:tcPr/>
                </a:tc>
              </a:tr>
              <a:tr h="37465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Vcc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3.3V</a:t>
                      </a:r>
                      <a:endParaRPr lang="en-US" dirty="0"/>
                    </a:p>
                  </a:txBody>
                  <a:tcPr/>
                </a:tc>
              </a:tr>
              <a:tr h="37465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Tx</a:t>
                      </a:r>
                      <a:endParaRPr lang="en-US" dirty="0"/>
                    </a:p>
                  </a:txBody>
                  <a:tcPr/>
                </a:tc>
              </a:tr>
              <a:tr h="374650"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Tx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Rx</a:t>
                      </a:r>
                      <a:endParaRPr lang="en-US" dirty="0"/>
                    </a:p>
                  </a:txBody>
                  <a:tcPr/>
                </a:tc>
              </a:tr>
              <a:tr h="37465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GND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GND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itle 4"/>
          <p:cNvSpPr txBox="1">
            <a:spLocks/>
          </p:cNvSpPr>
          <p:nvPr/>
        </p:nvSpPr>
        <p:spPr>
          <a:xfrm>
            <a:off x="3522916" y="461417"/>
            <a:ext cx="1582484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mr-IN" sz="4400" b="1" i="0" u="none" strike="noStrike" kern="1200" cap="none" spc="0" normalizeH="0" baseline="0" noProof="0" smtClean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Utsaah" panose="020B0604020202020204" pitchFamily="34" charset="0"/>
                <a:ea typeface="+mn-ea"/>
                <a:cs typeface="Utsaah" panose="020B0604020202020204" pitchFamily="34" charset="0"/>
              </a:rPr>
              <a:t>कनेक्शन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Utsaah" panose="020B0604020202020204" pitchFamily="34" charset="0"/>
              <a:ea typeface="+mn-ea"/>
              <a:cs typeface="Utsaah" panose="020B0604020202020204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noFill/>
        </p:spPr>
        <p:txBody>
          <a:bodyPr>
            <a:noAutofit/>
          </a:bodyPr>
          <a:lstStyle/>
          <a:p>
            <a:pPr marL="571500" indent="-571500"/>
            <a:r>
              <a:rPr lang="mr-IN" b="1" dirty="0" smtClean="0">
                <a:solidFill>
                  <a:srgbClr val="7030A0"/>
                </a:solidFill>
                <a:latin typeface="Utsaah" panose="020B0604020202020204" pitchFamily="34" charset="0"/>
                <a:cs typeface="Utsaah" panose="020B0604020202020204" pitchFamily="34" charset="0"/>
              </a:rPr>
              <a:t>टेस्टिंग</a:t>
            </a:r>
            <a:endParaRPr lang="en-IN" b="1" dirty="0">
              <a:solidFill>
                <a:srgbClr val="7030A0"/>
              </a:solidFill>
              <a:latin typeface="Utsaah" panose="020B0604020202020204" pitchFamily="34" charset="0"/>
              <a:cs typeface="Utsaah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3914" y="1371600"/>
            <a:ext cx="8850086" cy="51816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800" b="1" dirty="0" smtClean="0">
                <a:solidFill>
                  <a:srgbClr val="0070C0"/>
                </a:solidFill>
              </a:rPr>
              <a:t>Connect the battery.</a:t>
            </a:r>
          </a:p>
          <a:p>
            <a:pPr>
              <a:buFont typeface="Wingdings" pitchFamily="2" charset="2"/>
              <a:buChar char="Ø"/>
            </a:pPr>
            <a:r>
              <a:rPr lang="en-US" sz="2800" b="1" dirty="0" smtClean="0">
                <a:solidFill>
                  <a:srgbClr val="0070C0"/>
                </a:solidFill>
              </a:rPr>
              <a:t>If work proper then it’s ok.</a:t>
            </a:r>
          </a:p>
          <a:p>
            <a:pPr>
              <a:buFont typeface="Wingdings" pitchFamily="2" charset="2"/>
              <a:buChar char="Ø"/>
            </a:pPr>
            <a:r>
              <a:rPr lang="en-US" sz="2800" b="1" dirty="0" smtClean="0">
                <a:solidFill>
                  <a:srgbClr val="0070C0"/>
                </a:solidFill>
              </a:rPr>
              <a:t>If not work then check following point.              </a:t>
            </a:r>
          </a:p>
          <a:p>
            <a:pPr>
              <a:buFont typeface="Wingdings" pitchFamily="2" charset="2"/>
              <a:buChar char="Ø"/>
            </a:pPr>
            <a:r>
              <a:rPr lang="en-US" sz="2800" b="1" dirty="0" smtClean="0">
                <a:solidFill>
                  <a:srgbClr val="0070C0"/>
                </a:solidFill>
              </a:rPr>
              <a:t>Check Program.</a:t>
            </a:r>
          </a:p>
          <a:p>
            <a:pPr>
              <a:buFont typeface="Wingdings" pitchFamily="2" charset="2"/>
              <a:buChar char="Ø"/>
            </a:pPr>
            <a:r>
              <a:rPr lang="en-US" sz="2800" b="1" dirty="0" smtClean="0">
                <a:solidFill>
                  <a:srgbClr val="0070C0"/>
                </a:solidFill>
              </a:rPr>
              <a:t>Check Battery voltage.</a:t>
            </a:r>
          </a:p>
          <a:p>
            <a:pPr>
              <a:buFont typeface="Wingdings" pitchFamily="2" charset="2"/>
              <a:buChar char="Ø"/>
            </a:pPr>
            <a:r>
              <a:rPr lang="en-US" sz="2800" b="1" dirty="0" smtClean="0">
                <a:solidFill>
                  <a:srgbClr val="0070C0"/>
                </a:solidFill>
              </a:rPr>
              <a:t>Check Bluetooth module.</a:t>
            </a:r>
          </a:p>
          <a:p>
            <a:pPr>
              <a:buFont typeface="Wingdings" pitchFamily="2" charset="2"/>
              <a:buChar char="Ø"/>
            </a:pPr>
            <a:r>
              <a:rPr lang="en-US" sz="2800" b="1" dirty="0" smtClean="0">
                <a:solidFill>
                  <a:srgbClr val="0070C0"/>
                </a:solidFill>
              </a:rPr>
              <a:t>Check Sensor. </a:t>
            </a:r>
          </a:p>
          <a:p>
            <a:pPr>
              <a:buFont typeface="Wingdings" pitchFamily="2" charset="2"/>
              <a:buChar char="Ø"/>
            </a:pPr>
            <a:r>
              <a:rPr lang="en-US" sz="2800" b="1" dirty="0" smtClean="0">
                <a:solidFill>
                  <a:srgbClr val="0070C0"/>
                </a:solidFill>
              </a:rPr>
              <a:t>Then test final project.</a:t>
            </a:r>
          </a:p>
          <a:p>
            <a:pPr>
              <a:buNone/>
            </a:pPr>
            <a:endParaRPr lang="en-IN" dirty="0"/>
          </a:p>
        </p:txBody>
      </p:sp>
    </p:spTree>
    <p:extLst>
      <p:ext uri="{BB962C8B-B14F-4D97-AF65-F5344CB8AC3E}">
        <p14:creationId xmlns="" xmlns:p14="http://schemas.microsoft.com/office/powerpoint/2010/main" val="372076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8400" y="1600201"/>
            <a:ext cx="2708672" cy="4419600"/>
          </a:xfr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6" y="1600200"/>
            <a:ext cx="2656114" cy="44196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1800" y="1600200"/>
            <a:ext cx="2946400" cy="4495800"/>
          </a:xfrm>
          <a:prstGeom prst="rect">
            <a:avLst/>
          </a:prstGeom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mr-IN" sz="4400" b="1" dirty="0">
                <a:solidFill>
                  <a:srgbClr val="7030A0"/>
                </a:solidFill>
                <a:latin typeface="Utsaah" panose="020B0604020202020204" pitchFamily="34" charset="0"/>
                <a:cs typeface="Utsaah" panose="020B0604020202020204" pitchFamily="34" charset="0"/>
              </a:rPr>
              <a:t>असेम्ब्ली</a:t>
            </a:r>
            <a:endParaRPr lang="en-US" sz="4400" b="1" dirty="0">
              <a:solidFill>
                <a:srgbClr val="7030A0"/>
              </a:solidFill>
              <a:latin typeface="Utsaah" panose="020B0604020202020204" pitchFamily="34" charset="0"/>
              <a:cs typeface="Utsaah" panose="020B0604020202020204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874225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3174</TotalTime>
  <Words>231</Words>
  <Application>Microsoft Office PowerPoint</Application>
  <PresentationFormat>On-screen Show (4:3)</PresentationFormat>
  <Paragraphs>91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Office Theme</vt:lpstr>
      <vt:lpstr>1_Office Theme</vt:lpstr>
      <vt:lpstr>2_Office Theme</vt:lpstr>
      <vt:lpstr>3_Office Theme</vt:lpstr>
      <vt:lpstr> Digital Height Measurement</vt:lpstr>
      <vt:lpstr>Digital Height Measurement कसे बनवायचे ?</vt:lpstr>
      <vt:lpstr>Slide 3</vt:lpstr>
      <vt:lpstr>Slide 4</vt:lpstr>
      <vt:lpstr>Slide 5</vt:lpstr>
      <vt:lpstr>कनेक्शन</vt:lpstr>
      <vt:lpstr>Slide 7</vt:lpstr>
      <vt:lpstr>टेस्टिंग</vt:lpstr>
      <vt:lpstr>असेम्ब्ली</vt:lpstr>
      <vt:lpstr>कॉस्टिंग </vt:lpstr>
      <vt:lpstr>Slide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</dc:title>
  <dc:creator>Admin</dc:creator>
  <cp:lastModifiedBy>admin</cp:lastModifiedBy>
  <cp:revision>36</cp:revision>
  <dcterms:created xsi:type="dcterms:W3CDTF">2017-11-20T08:31:11Z</dcterms:created>
  <dcterms:modified xsi:type="dcterms:W3CDTF">2020-03-18T11:42:07Z</dcterms:modified>
</cp:coreProperties>
</file>