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60" r:id="rId6"/>
    <p:sldId id="282" r:id="rId7"/>
    <p:sldId id="283" r:id="rId8"/>
    <p:sldId id="279" r:id="rId9"/>
    <p:sldId id="280" r:id="rId10"/>
    <p:sldId id="281" r:id="rId11"/>
    <p:sldId id="271" r:id="rId12"/>
    <p:sldId id="278" r:id="rId13"/>
    <p:sldId id="27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85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77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05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63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18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2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3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8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400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824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451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479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64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526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105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625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5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6056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937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863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4276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65265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0393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8805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512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839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248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6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1645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599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0905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727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073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8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pPr/>
              <a:t>18/03/2020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30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18-03-2020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3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Digital Height Measurement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313"/>
          </a:xfrm>
          <a:noFill/>
        </p:spPr>
        <p:txBody>
          <a:bodyPr>
            <a:normAutofit/>
          </a:bodyPr>
          <a:lstStyle/>
          <a:p>
            <a:pPr marL="571500" indent="-571500"/>
            <a:r>
              <a:rPr lang="mr-IN" b="1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कॉस्टिंग</a:t>
            </a:r>
            <a:r>
              <a:rPr lang="mr-IN" sz="36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endParaRPr lang="en-IN" sz="36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453398710"/>
              </p:ext>
            </p:extLst>
          </p:nvPr>
        </p:nvGraphicFramePr>
        <p:xfrm>
          <a:off x="152400" y="1524000"/>
          <a:ext cx="8839201" cy="4573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018"/>
                <a:gridCol w="6333962"/>
                <a:gridCol w="1418221"/>
              </a:tblGrid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u="none" strike="noStrike" dirty="0">
                          <a:effectLst/>
                        </a:rPr>
                        <a:t>Sr</a:t>
                      </a:r>
                      <a:r>
                        <a:rPr lang="en-IN" sz="2400" b="1" u="none" strike="noStrike" dirty="0" smtClean="0">
                          <a:effectLst/>
                        </a:rPr>
                        <a:t>. No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u="none" strike="noStrike" dirty="0">
                          <a:effectLst/>
                        </a:rPr>
                        <a:t>Required component list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u="none" strike="noStrike" dirty="0">
                          <a:effectLst/>
                        </a:rPr>
                        <a:t>price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Bluetooth</a:t>
                      </a:r>
                      <a:r>
                        <a:rPr lang="en-IN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Module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Arduino 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500</a:t>
                      </a:r>
                      <a:endParaRPr lang="en-IN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Connecting wire's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Ultrasonic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Sensor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Outer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Battery</a:t>
                      </a:r>
                      <a:r>
                        <a:rPr lang="en-I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With cap 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659">
                <a:tc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u="none" strike="noStrike" dirty="0">
                          <a:effectLst/>
                        </a:rPr>
                        <a:t>Total Cost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1125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8147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9680" y="2743200"/>
            <a:ext cx="1494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धन्यवाद</a:t>
            </a:r>
            <a:endParaRPr lang="en-US" sz="44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Digital Height Measurement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कसे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बनवायचे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86200" y="297359"/>
            <a:ext cx="14141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साहित्य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62000"/>
            <a:ext cx="3025034" cy="30250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81208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192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0" y="3200400"/>
            <a:ext cx="16321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ARDUINO UNO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3200" y="586740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बॅटरी </a:t>
            </a:r>
            <a:r>
              <a:rPr lang="en-US" sz="24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9VDC)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1371600"/>
            <a:ext cx="19127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Ultrasonic Sensor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5562600"/>
            <a:ext cx="18902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Bluetooth Module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jumper w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2895600" cy="28956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52600"/>
            <a:ext cx="2743200" cy="2743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6200" y="297359"/>
            <a:ext cx="14141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साहित्य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5232" y="5055513"/>
            <a:ext cx="15199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Jumper Wires</a:t>
            </a:r>
            <a:endParaRPr lang="en-US" sz="2200" b="1" dirty="0">
              <a:solidFill>
                <a:srgbClr val="00206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7029" y="4953000"/>
            <a:ext cx="2239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sz="2200" dirty="0">
                <a:solidFill>
                  <a:srgbClr val="002060"/>
                </a:solidFill>
              </a:rPr>
              <a:t>सोल्डरिंग गन आणि मेटल </a:t>
            </a:r>
            <a:endParaRPr lang="en-IN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1066800" y="1600200"/>
            <a:ext cx="6477000" cy="4572000"/>
            <a:chOff x="990600" y="1447800"/>
            <a:chExt cx="6477000" cy="4572000"/>
          </a:xfrm>
        </p:grpSpPr>
        <p:sp>
          <p:nvSpPr>
            <p:cNvPr id="4" name="Rectangle 3"/>
            <p:cNvSpPr/>
            <p:nvPr/>
          </p:nvSpPr>
          <p:spPr>
            <a:xfrm>
              <a:off x="990600" y="1447800"/>
              <a:ext cx="18288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562600" y="1447800"/>
              <a:ext cx="1905000" cy="838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BB</a:t>
              </a:r>
              <a:endParaRPr lang="en-US" dirty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990600" y="1524000"/>
              <a:ext cx="6477000" cy="4495800"/>
              <a:chOff x="990600" y="1524000"/>
              <a:chExt cx="6477000" cy="44958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90600" y="1524000"/>
                <a:ext cx="1819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Ultrasonic Sensor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562600" y="1524000"/>
                <a:ext cx="1899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Bluetooth Module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66800" y="1947446"/>
                <a:ext cx="4644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Vcc</a:t>
                </a:r>
                <a:endParaRPr lang="en-US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418841" y="1947446"/>
                <a:ext cx="4861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Trig</a:t>
                </a:r>
                <a:endParaRPr lang="en-US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76399" y="1947446"/>
                <a:ext cx="5858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Echo</a:t>
                </a:r>
                <a:endParaRPr lang="en-US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169004" y="1947446"/>
                <a:ext cx="6206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 GND</a:t>
                </a:r>
                <a:endParaRPr lang="en-US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93404" y="1947446"/>
                <a:ext cx="574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GND</a:t>
                </a:r>
                <a:endParaRPr lang="en-US" sz="16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19800" y="1947446"/>
                <a:ext cx="363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Tx</a:t>
                </a:r>
                <a:endParaRPr lang="en-US" sz="16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34758" y="1947446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Rx</a:t>
                </a:r>
                <a:endParaRPr lang="en-US" sz="16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477000" y="1947446"/>
                <a:ext cx="4644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Vcc</a:t>
                </a:r>
                <a:endParaRPr lang="en-US" sz="1600" dirty="0"/>
              </a:p>
            </p:txBody>
          </p:sp>
          <p:cxnSp>
            <p:nvCxnSpPr>
              <p:cNvPr id="17" name="Straight Connector 16"/>
              <p:cNvCxnSpPr>
                <a:stCxn id="8" idx="2"/>
              </p:cNvCxnSpPr>
              <p:nvPr/>
            </p:nvCxnSpPr>
            <p:spPr>
              <a:xfrm flipH="1">
                <a:off x="12954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6764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57912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20574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5146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71628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6701957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6172200" y="2286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3200400" y="4038600"/>
                <a:ext cx="2514600" cy="1295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962400" y="4507468"/>
                <a:ext cx="934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Arduino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36004" y="4995446"/>
                <a:ext cx="574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GND</a:t>
                </a:r>
                <a:endParaRPr lang="en-US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505200" y="4038600"/>
                <a:ext cx="574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GND</a:t>
                </a:r>
                <a:endParaRPr lang="en-US" sz="16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191000" y="4038600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7</a:t>
                </a:r>
                <a:endParaRPr lang="en-US" sz="16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724400" y="4038600"/>
                <a:ext cx="363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Tx</a:t>
                </a:r>
                <a:endParaRPr lang="en-US" sz="16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267200" y="4995446"/>
                <a:ext cx="4058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5V</a:t>
                </a:r>
                <a:endParaRPr lang="en-US" sz="16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616804" y="4995446"/>
                <a:ext cx="56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3.3V</a:t>
                </a:r>
                <a:endParaRPr lang="en-US" sz="16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140804" y="40386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Rx</a:t>
                </a:r>
                <a:endParaRPr lang="en-US" sz="1600" dirty="0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H="1">
                <a:off x="5105400" y="5334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4492157" y="5334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886200" y="5334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5330357" y="3810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4873157" y="3810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4339757" y="3810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3806357" y="3810000"/>
                <a:ext cx="3643" cy="228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295400" y="2514600"/>
                <a:ext cx="0" cy="3505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295400" y="6019800"/>
                <a:ext cx="3200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495800" y="5562600"/>
                <a:ext cx="0" cy="457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057400" y="2514600"/>
                <a:ext cx="0" cy="99060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2057400" y="3505200"/>
                <a:ext cx="228600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4343400" y="3505200"/>
                <a:ext cx="0" cy="30480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6764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676400" y="2667000"/>
                <a:ext cx="381000" cy="0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514600" y="2514600"/>
                <a:ext cx="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514600" y="3200400"/>
                <a:ext cx="1295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810000" y="3200400"/>
                <a:ext cx="0" cy="609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Elbow Connector 96"/>
              <p:cNvCxnSpPr/>
              <p:nvPr/>
            </p:nvCxnSpPr>
            <p:spPr>
              <a:xfrm rot="5400000">
                <a:off x="4686300" y="2705100"/>
                <a:ext cx="1295400" cy="91440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lbow Connector 98"/>
              <p:cNvCxnSpPr/>
              <p:nvPr/>
            </p:nvCxnSpPr>
            <p:spPr>
              <a:xfrm rot="5400000">
                <a:off x="5067300" y="2781300"/>
                <a:ext cx="1371600" cy="838200"/>
              </a:xfrm>
              <a:prstGeom prst="bentConnector3">
                <a:avLst>
                  <a:gd name="adj1" fmla="val 62821"/>
                </a:avLst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886200" y="5562600"/>
                <a:ext cx="0" cy="3048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705600" y="2438400"/>
                <a:ext cx="0" cy="33528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3886200" y="5791200"/>
                <a:ext cx="28194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7162800" y="2514600"/>
                <a:ext cx="0" cy="2971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5105400" y="5486400"/>
                <a:ext cx="2057400" cy="76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3413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04714" y="3880514"/>
            <a:ext cx="2514600" cy="1763973"/>
          </a:xfrm>
          <a:prstGeom prst="rect">
            <a:avLst/>
          </a:prstGeom>
        </p:spPr>
      </p:pic>
      <p:sp>
        <p:nvSpPr>
          <p:cNvPr id="118" name="Title 3"/>
          <p:cNvSpPr txBox="1">
            <a:spLocks/>
          </p:cNvSpPr>
          <p:nvPr/>
        </p:nvSpPr>
        <p:spPr>
          <a:xfrm>
            <a:off x="3352800" y="304800"/>
            <a:ext cx="2514600" cy="685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r-IN" sz="4400" b="1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सर्किट डायग्राम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22916" y="461417"/>
            <a:ext cx="1582484" cy="769441"/>
          </a:xfrm>
        </p:spPr>
        <p:txBody>
          <a:bodyPr wrap="none">
            <a:spAutoFit/>
          </a:bodyPr>
          <a:lstStyle/>
          <a:p>
            <a:pPr algn="l"/>
            <a:r>
              <a:rPr lang="mr-IN" b="1" dirty="0" smtClean="0">
                <a:solidFill>
                  <a:srgbClr val="7030A0"/>
                </a:soli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कनेक्शन</a:t>
            </a:r>
            <a:endParaRPr lang="en-US" b="1" dirty="0">
              <a:solidFill>
                <a:srgbClr val="7030A0"/>
              </a:soli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Ultrasonic Sensor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Vcc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5V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ला जोडावी . </a:t>
            </a:r>
          </a:p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Ultrasonic Sensor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Trig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आणि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Echo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पिन ७ ला जोडावी . </a:t>
            </a:r>
          </a:p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Ultrasonic Sensor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GND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GND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ला जोडावी . </a:t>
            </a:r>
          </a:p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Bluetooth  Module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Rx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आणि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Tx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Tx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आणि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Rx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ला जोडावी . </a:t>
            </a:r>
          </a:p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Bluetooth  Module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Vcc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३. ३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V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ला जोडावी . </a:t>
            </a:r>
          </a:p>
          <a:p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Bluetooth  Module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ची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GND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</a:t>
            </a:r>
            <a:r>
              <a:rPr lang="en-US" sz="2800" b="1" dirty="0" err="1" smtClean="0">
                <a:latin typeface="Utsaah" panose="020B0604020202020204" pitchFamily="34" charset="0"/>
                <a:cs typeface="Utsaah" panose="020B0604020202020204" pitchFamily="34" charset="0"/>
              </a:rPr>
              <a:t>Asrduino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च्या </a:t>
            </a:r>
            <a:r>
              <a:rPr lang="en-US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GND </a:t>
            </a:r>
            <a:r>
              <a:rPr lang="hi-IN" sz="28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पिन ला जोडावी . </a:t>
            </a:r>
            <a:endParaRPr lang="en-US" sz="28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168400"/>
          <a:ext cx="6019800" cy="149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Ultrasonic 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Board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5V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Trig &amp; Echo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 7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606800"/>
          <a:ext cx="6019800" cy="187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Bluetooth</a:t>
                      </a:r>
                      <a:r>
                        <a:rPr lang="en-US" baseline="0" dirty="0" smtClean="0"/>
                        <a:t>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Arduino</a:t>
                      </a:r>
                      <a:r>
                        <a:rPr lang="en-US" dirty="0" smtClean="0"/>
                        <a:t> Board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3.3V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4"/>
          <p:cNvSpPr txBox="1">
            <a:spLocks/>
          </p:cNvSpPr>
          <p:nvPr/>
        </p:nvSpPr>
        <p:spPr>
          <a:xfrm>
            <a:off x="3522916" y="461417"/>
            <a:ext cx="15824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कनेक्शन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noFill/>
        </p:spPr>
        <p:txBody>
          <a:bodyPr>
            <a:noAutofit/>
          </a:bodyPr>
          <a:lstStyle/>
          <a:p>
            <a:pPr marL="571500" indent="-571500"/>
            <a:r>
              <a:rPr lang="mr-IN" b="1" dirty="0" smtClean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टेस्टिंग</a:t>
            </a:r>
            <a:endParaRPr lang="en-IN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371600"/>
            <a:ext cx="8850086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Connect the battery.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If work proper then it’s ok.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If not work then check following point.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Check Program.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Check Battery voltage.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Check Bluetooth module.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Check Sensor.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</a:rPr>
              <a:t>Then test final project.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20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00201"/>
            <a:ext cx="2708672" cy="4419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1600200"/>
            <a:ext cx="2656114" cy="441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00200"/>
            <a:ext cx="2946400" cy="4495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400" b="1" dirty="0">
                <a:solidFill>
                  <a:srgbClr val="7030A0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असेम्ब्ली</a:t>
            </a:r>
            <a:endParaRPr lang="en-US" sz="4400" b="1" dirty="0">
              <a:solidFill>
                <a:srgbClr val="7030A0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42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231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1_Office Theme</vt:lpstr>
      <vt:lpstr>2_Office Theme</vt:lpstr>
      <vt:lpstr>3_Office Theme</vt:lpstr>
      <vt:lpstr> Digital Height Measurement</vt:lpstr>
      <vt:lpstr>Digital Height Measurement कसे बनवायचे ?</vt:lpstr>
      <vt:lpstr>Slide 3</vt:lpstr>
      <vt:lpstr>Slide 4</vt:lpstr>
      <vt:lpstr>Slide 5</vt:lpstr>
      <vt:lpstr>कनेक्शन</vt:lpstr>
      <vt:lpstr>Slide 7</vt:lpstr>
      <vt:lpstr>टेस्टिंग</vt:lpstr>
      <vt:lpstr>असेम्ब्ली</vt:lpstr>
      <vt:lpstr>कॉस्टिंग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36</cp:revision>
  <dcterms:created xsi:type="dcterms:W3CDTF">2017-11-20T08:31:11Z</dcterms:created>
  <dcterms:modified xsi:type="dcterms:W3CDTF">2020-03-18T11:42:07Z</dcterms:modified>
</cp:coreProperties>
</file>