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79" r:id="rId4"/>
    <p:sldId id="261" r:id="rId5"/>
    <p:sldId id="267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09/07/2018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09-07-2018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विद्युतवाहक व विद्युतदुर्वाहक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विद्युतवाहक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667000"/>
          </a:xfrm>
        </p:spPr>
        <p:txBody>
          <a:bodyPr/>
          <a:lstStyle/>
          <a:p>
            <a:r>
              <a:rPr lang="mr-IN" dirty="0"/>
              <a:t>विद्युत वाहक म्हणजे ज्या वस्तू, पदार्थ, धातू मधून वीज सहज वाहून जाऊ शकते त्यास विद्युत वाहक म्हणतात. </a:t>
            </a:r>
            <a:endParaRPr lang="mr-IN" dirty="0" smtClean="0"/>
          </a:p>
        </p:txBody>
      </p:sp>
    </p:spTree>
    <p:extLst>
      <p:ext uri="{BB962C8B-B14F-4D97-AF65-F5344CB8AC3E}">
        <p14:creationId xmlns:p14="http://schemas.microsoft.com/office/powerpoint/2010/main" val="2257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विद्युत रोधक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25146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mr-IN" sz="3200" dirty="0"/>
              <a:t>विद्युत रोधक म्हणजे ज्या वस्तू, पदार्थ, धातू मधून वीज वाहून जाऊ शकत नाही  त्यास विद्युत रोधक म्हणतात.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8843" cy="1251857"/>
          </a:xfrm>
          <a:noFill/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विद्युतवाहक कोणते ?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4" y="1258888"/>
            <a:ext cx="3092497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246438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कॉपर (तांबे)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58888"/>
            <a:ext cx="2514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38862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एलुमिनिम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994701"/>
            <a:ext cx="791053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sz="2400" dirty="0" smtClean="0"/>
              <a:t>लोखंड</a:t>
            </a:r>
            <a:r>
              <a:rPr lang="mr-IN" sz="2400" dirty="0"/>
              <a:t>, सोने, पोलाद, पितळ, तांबे हे सर्व विद्युत वाहक आहेत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8843" cy="1251857"/>
          </a:xfrm>
          <a:noFill/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विद्युतरोधक कोणते ?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24643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लाकूड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38862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प्लास्टिक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994701"/>
            <a:ext cx="791053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sz="2400" dirty="0"/>
              <a:t>लाकूड, </a:t>
            </a:r>
            <a:r>
              <a:rPr lang="mr-IN" sz="2400" dirty="0" smtClean="0"/>
              <a:t>रबर,काच</a:t>
            </a:r>
            <a:r>
              <a:rPr lang="mr-IN" sz="2400" dirty="0"/>
              <a:t>, प्लॅस्टिक हे विद्युत रोधक आहेत.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8843" cy="1251857"/>
          </a:xfrm>
          <a:noFill/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विद्युतवाहक कोठे वापरतात ?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518"/>
            <a:ext cx="21621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739" y="4870113"/>
            <a:ext cx="387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विद्युत एनर्जी एका ठिकाणावरून दुसरीकडे पास करण्यासाठी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79305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70297" y="4500781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सर्किट बनवण्यासाठी.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8843" cy="1251857"/>
          </a:xfrm>
          <a:noFill/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विद्युतरोधक  कोठे वापरतात ?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518"/>
            <a:ext cx="21621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739" y="4870113"/>
            <a:ext cx="387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वायरच्या  इन्सुलेशनसाठी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0162" y="3151889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संरक्षणासाठी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27" y="14029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14" y="352266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6751" y="580286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सेफ्टीसाठी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108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 विद्युतवाहक व विद्युतदुर्वाहक </vt:lpstr>
      <vt:lpstr> विद्युतवाहक </vt:lpstr>
      <vt:lpstr> विद्युत रोधक  </vt:lpstr>
      <vt:lpstr>विद्युतवाहक कोणते ?</vt:lpstr>
      <vt:lpstr>विद्युतरोधक कोणते ?</vt:lpstr>
      <vt:lpstr>विद्युतवाहक कोठे वापरतात ?</vt:lpstr>
      <vt:lpstr>विद्युतरोधक  कोठे वापरतात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48</cp:revision>
  <dcterms:created xsi:type="dcterms:W3CDTF">2017-11-20T08:31:11Z</dcterms:created>
  <dcterms:modified xsi:type="dcterms:W3CDTF">2018-07-09T07:36:52Z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579172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S7.2.2</vt:lpwstr>
  </property>
</Properties>
</file>