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8" r:id="rId4"/>
    <p:sldId id="279" r:id="rId5"/>
    <p:sldId id="261" r:id="rId6"/>
    <p:sldId id="267" r:id="rId7"/>
    <p:sldId id="280" r:id="rId8"/>
    <p:sldId id="27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5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5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3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8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0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24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93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5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12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39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48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4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05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27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73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2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11/07/2018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11-07-2018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रेन अलार्म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बनवणे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रेन अलार्म कशासाठी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dirty="0" smtClean="0"/>
          </a:p>
          <a:p>
            <a:r>
              <a:rPr lang="mr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आपण घरामध्ये असताना आत्ताच्या सोसायटी सिस्टममुळे पाऊस आलेला समजत नाही.</a:t>
            </a:r>
          </a:p>
          <a:p>
            <a:r>
              <a:rPr lang="mr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अशा वेळी कपडे भिजतात.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r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वाळवणे भिजतात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r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व धावपळ होते.</a:t>
            </a:r>
          </a:p>
        </p:txBody>
      </p:sp>
    </p:spTree>
    <p:extLst>
      <p:ext uri="{BB962C8B-B14F-4D97-AF65-F5344CB8AC3E}">
        <p14:creationId xmlns:p14="http://schemas.microsoft.com/office/powerpoint/2010/main" val="225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साहित्य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5334000" cy="4000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2057399"/>
            <a:ext cx="2514600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९ व्होल्ट बॅटरी आणि कॅप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कॉपर पेपर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बझर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स्विच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बरणी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8843" cy="1251857"/>
          </a:xfrm>
          <a:noFill/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सर्किट डायग्राम 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2016125"/>
            <a:ext cx="6029325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3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543"/>
            <a:ext cx="9068843" cy="1251857"/>
          </a:xfrm>
          <a:noFill/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सोल्डेरिंग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4114800"/>
            <a:ext cx="2992154" cy="271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200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260639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43004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114800"/>
            <a:ext cx="2662236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3277645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असेम्ब्ली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76500" y="1697798"/>
            <a:ext cx="4343400" cy="38413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2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noFill/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कॉस्टिंग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686800" cy="4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4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3_Office Theme</vt:lpstr>
      <vt:lpstr> रेन अलार्म बनवणे.</vt:lpstr>
      <vt:lpstr> रेन अलार्म कशासाठी ?</vt:lpstr>
      <vt:lpstr> साहित्य  </vt:lpstr>
      <vt:lpstr>सर्किट डायग्राम  </vt:lpstr>
      <vt:lpstr>सोल्डेरिंग </vt:lpstr>
      <vt:lpstr>असेम्ब्ली </vt:lpstr>
      <vt:lpstr>कॉस्टिंग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46</cp:revision>
  <dcterms:created xsi:type="dcterms:W3CDTF">2017-11-20T08:31:11Z</dcterms:created>
  <dcterms:modified xsi:type="dcterms:W3CDTF">2018-07-11T09:45:54Z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579172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S7.2.2</vt:lpwstr>
  </property>
</Properties>
</file>