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</p:sldMasterIdLst>
  <p:sldIdLst>
    <p:sldId id="258" r:id="rId4"/>
    <p:sldId id="279" r:id="rId5"/>
    <p:sldId id="261" r:id="rId6"/>
    <p:sldId id="267" r:id="rId7"/>
    <p:sldId id="280" r:id="rId8"/>
    <p:sldId id="278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11/07/2018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7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11/07/2018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11/07/2018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858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75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059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634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187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23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374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03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11/07/2018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280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5748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400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8246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3932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8051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5124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8399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2488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43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59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11/07/2018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563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05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7274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0739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82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11/07/2018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4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11/07/2018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11/07/2018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11/07/2018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11/07/2018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11/07/2018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F5D5-FE9E-4B08-BF54-CFF1F9D2B562}" type="datetimeFigureOut">
              <a:rPr lang="en-US" smtClean="0"/>
              <a:t>11/07/2018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2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95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11-07-2018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32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रेन अलार्म </a:t>
            </a:r>
            <a:r>
              <a:rPr lang="en-US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बनवणे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33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रेन अलार्म कशासाठी 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mr-IN" dirty="0" smtClean="0"/>
          </a:p>
          <a:p>
            <a:r>
              <a:rPr lang="mr-I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आपण घरामध्ये असताना आत्ताच्या सोसायटी सिस्टममुळे पाऊस आलेला समजत नाही.</a:t>
            </a:r>
          </a:p>
          <a:p>
            <a:r>
              <a:rPr lang="mr-I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अशा वेळी कपडे भिजतात. 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r-I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वाळवणे भिजतात 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r-I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व धावपळ होते.</a:t>
            </a:r>
          </a:p>
        </p:txBody>
      </p:sp>
    </p:spTree>
    <p:extLst>
      <p:ext uri="{BB962C8B-B14F-4D97-AF65-F5344CB8AC3E}">
        <p14:creationId xmlns:p14="http://schemas.microsoft.com/office/powerpoint/2010/main" val="22571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साहित्य 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752600"/>
            <a:ext cx="5334000" cy="4000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19800" y="2057399"/>
            <a:ext cx="2514600" cy="31085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mr-IN" sz="2800" dirty="0" smtClean="0"/>
              <a:t>९ व्होल्ट बॅटरी आणि कॅप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mr-IN" sz="2800" dirty="0" smtClean="0"/>
              <a:t>कॉपर पेपर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mr-IN" sz="2800" dirty="0" smtClean="0"/>
              <a:t>बझर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mr-IN" sz="2800" dirty="0" smtClean="0"/>
              <a:t>स्विच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mr-IN" sz="2800" dirty="0" smtClean="0"/>
              <a:t>बरणी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930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68843" cy="1251857"/>
          </a:xfrm>
          <a:noFill/>
        </p:spPr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सर्किट डायग्राम  </a:t>
            </a:r>
            <a:endParaRPr lang="en-IN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8" y="2016125"/>
            <a:ext cx="6029325" cy="325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734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43543"/>
            <a:ext cx="9068843" cy="1251857"/>
          </a:xfrm>
          <a:noFill/>
        </p:spPr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सोल्डेरिंग </a:t>
            </a:r>
            <a:endParaRPr lang="en-IN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237" y="4114800"/>
            <a:ext cx="2992154" cy="2716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32004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447800"/>
            <a:ext cx="2606391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447800"/>
            <a:ext cx="3430044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114800"/>
            <a:ext cx="2662236" cy="2716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114800"/>
            <a:ext cx="3277645" cy="2716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343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असेम्ब्ली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76500" y="1697798"/>
            <a:ext cx="4343400" cy="384131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42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noFill/>
        </p:spPr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कॉस्टिंग </a:t>
            </a:r>
            <a:endParaRPr lang="en-IN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200"/>
            <a:ext cx="8686800" cy="4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147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49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1_Office Theme</vt:lpstr>
      <vt:lpstr>3_Office Theme</vt:lpstr>
      <vt:lpstr> रेन अलार्म बनवणे.</vt:lpstr>
      <vt:lpstr> रेन अलार्म कशासाठी ?</vt:lpstr>
      <vt:lpstr> साहित्य  </vt:lpstr>
      <vt:lpstr>सर्किट डायग्राम  </vt:lpstr>
      <vt:lpstr>सोल्डेरिंग </vt:lpstr>
      <vt:lpstr>असेम्ब्ली </vt:lpstr>
      <vt:lpstr>कॉस्टिंग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admin</cp:lastModifiedBy>
  <cp:revision>46</cp:revision>
  <dcterms:created xsi:type="dcterms:W3CDTF">2017-11-20T08:31:11Z</dcterms:created>
  <dcterms:modified xsi:type="dcterms:W3CDTF">2018-07-11T09:45:54Z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579172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S7.2.2</vt:lpwstr>
  </property>
</Properties>
</file>