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8" r:id="rId3"/>
    <p:sldId id="259" r:id="rId4"/>
    <p:sldId id="277" r:id="rId5"/>
    <p:sldId id="278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3181-3B46-4ED9-B9EA-F63A78E59C85}" type="datetimeFigureOut">
              <a:rPr lang="en-US" smtClean="0"/>
              <a:t>20/09/2018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DF9D-5E8C-4F6B-9705-D9D097F0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2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6855-C51F-4A0D-BF8F-EF24918E0FA7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CB2-506F-4BF0-8E1B-3840D62251E9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7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AE15A401-63E2-404F-895A-65872E1B4201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2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FAF2-15E3-43F2-B1E1-C5784D61896E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6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0CC3-286D-40EA-814F-32E4598CFF4E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3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10BA-2604-43F3-B00A-434440E935DE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CCE8-70F0-414E-A0D4-AA7C2C3D2964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6EAF-FD3A-4694-9E36-D30262D72653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54E-28D3-4AD5-B456-A9AD1ACDE59E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6641-70B6-4937-B0C8-EFAE3768F6D6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FE7-7503-4BAE-95BD-2A5A8DCA8CEC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20/09/2018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2C5E97-EE00-4083-BA64-2541CEBD30FD}" type="datetime1">
              <a:rPr lang="en-US" smtClean="0">
                <a:solidFill>
                  <a:srgbClr val="696464"/>
                </a:solidFill>
              </a:rPr>
              <a:pPr/>
              <a:t>20/09/2018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Board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या भागामध्ये आपण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Board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म्हणजे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काय ते शिकणार आहोत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 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252472"/>
            <a:ext cx="8382000" cy="3429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Arduino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हा 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Microcontroller 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आहे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.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ज्याचा उपयोग करून आपण आपल्या इलेक्ट्रोनिक्स सर्किटला वेगवेगळ्या सूचना देऊ शकतो.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ह्या सूचना देण्यासाठी आपण प्रोग्रममिंगचा वापर करतो.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हा प्रोग्राम आपण </a:t>
            </a:r>
            <a:r>
              <a:rPr lang="en-US" sz="2000" dirty="0" smtClean="0">
                <a:solidFill>
                  <a:prstClr val="black"/>
                </a:solidFill>
                <a:latin typeface="Rockwell"/>
              </a:rPr>
              <a:t>Arduino</a:t>
            </a:r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 नावाच्या सोफ्टवेअरमध्ये लिहतो. 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आपण जसे प्रोग्राममध्ये लिहू तसाच आपला प्रकल्प काम करतो.</a:t>
            </a:r>
          </a:p>
          <a:p>
            <a:r>
              <a:rPr lang="mr-IN" sz="2000" dirty="0" smtClean="0">
                <a:solidFill>
                  <a:prstClr val="black"/>
                </a:solidFill>
                <a:latin typeface="Rockwell"/>
              </a:rPr>
              <a:t>संगणकामध्ये जसे CPU मेंदूचे काम करतो तसाच हा बोर्ड आपल्या प्रकल्पा  मध्ये उपयोगी पडतो.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92760" y="1905000"/>
            <a:ext cx="8382000" cy="379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310497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39"/>
            <a:ext cx="8534400" cy="1609344"/>
          </a:xfrm>
        </p:spPr>
        <p:txBody>
          <a:bodyPr>
            <a:normAutofit/>
          </a:bodyPr>
          <a:lstStyle/>
          <a:p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Different types of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arduino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Pune Makers ( http://www.meetup.com/Pune-Makers/ )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91" y="4521538"/>
            <a:ext cx="2314575" cy="1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53" y="4118776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44" y="2770188"/>
            <a:ext cx="21717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1.gstatic.com/images?q=tbn:ANd9GcTX738sOefLcdYQe0qGix1GRW1P0RdgSsd6pa-JinGygya8UgGe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04" y="2029279"/>
            <a:ext cx="196453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56" y="2018396"/>
            <a:ext cx="1807369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7482" y="5739523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Mega 2560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10" y="3903408"/>
            <a:ext cx="154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LilyPad</a:t>
            </a:r>
          </a:p>
          <a:p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881" y="481794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 </a:t>
            </a:r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Uno</a:t>
            </a:r>
            <a:r>
              <a:rPr lang="en-US" b="1" dirty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 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4266" y="4055200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DIY Arduino</a:t>
            </a:r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algn="ctr"/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520" y="1731283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Nano </a:t>
            </a:r>
            <a:r>
              <a:rPr lang="en-US" b="1" dirty="0" err="1" smtClean="0">
                <a:solidFill>
                  <a:srgbClr val="855D5D">
                    <a:lumMod val="75000"/>
                  </a:srgbClr>
                </a:solidFill>
                <a:latin typeface="Arial Narrow" panose="020B0606020202030204" pitchFamily="34" charset="0"/>
              </a:rPr>
              <a:t>arduino</a:t>
            </a:r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endParaRPr lang="en-US" b="1" dirty="0">
              <a:solidFill>
                <a:srgbClr val="855D5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mr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धन्यवाद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99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Wood Type</vt:lpstr>
      <vt:lpstr>Arduino Board </vt:lpstr>
      <vt:lpstr>या भागामध्ये आपण Arduino Board म्हणजे काय ते शिकणार आहोत ?</vt:lpstr>
      <vt:lpstr>Arduino Board</vt:lpstr>
      <vt:lpstr>Different types of arduino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41</cp:revision>
  <dcterms:created xsi:type="dcterms:W3CDTF">2017-11-20T08:31:11Z</dcterms:created>
  <dcterms:modified xsi:type="dcterms:W3CDTF">2018-09-20T09:13:51Z</dcterms:modified>
</cp:coreProperties>
</file>