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1" r:id="rId3"/>
    <p:sldId id="261" r:id="rId4"/>
    <p:sldId id="277" r:id="rId5"/>
    <p:sldId id="282" r:id="rId6"/>
    <p:sldId id="283" r:id="rId7"/>
    <p:sldId id="285" r:id="rId8"/>
    <p:sldId id="286" r:id="rId9"/>
    <p:sldId id="28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81" d="100"/>
          <a:sy n="81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08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128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6056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645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t>07/12/2018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ltrasound" TargetMode="External"/><Relationship Id="rId2" Type="http://schemas.openxmlformats.org/officeDocument/2006/relationships/hyperlink" Target="https://en.wikipedia.org/wiki/Signal_(electrical_engineering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Transducer" TargetMode="External"/><Relationship Id="rId5" Type="http://schemas.openxmlformats.org/officeDocument/2006/relationships/hyperlink" Target="https://en.wikipedia.org/wiki/Sonar" TargetMode="External"/><Relationship Id="rId4" Type="http://schemas.openxmlformats.org/officeDocument/2006/relationships/hyperlink" Target="https://en.wikipedia.org/wiki/Radar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Wireless_charging" TargetMode="External"/><Relationship Id="rId3" Type="http://schemas.openxmlformats.org/officeDocument/2006/relationships/hyperlink" Target="https://en.wikipedia.org/wiki/Humidifier" TargetMode="External"/><Relationship Id="rId7" Type="http://schemas.openxmlformats.org/officeDocument/2006/relationships/hyperlink" Target="https://en.wikipedia.org/wiki/Non-destructive_testing" TargetMode="Externa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hyperlink" Target="https://en.wikipedia.org/wiki/Burglar_alarms" TargetMode="External"/><Relationship Id="rId5" Type="http://schemas.openxmlformats.org/officeDocument/2006/relationships/hyperlink" Target="https://en.wikipedia.org/wiki/Medical_ultrasonography" TargetMode="External"/><Relationship Id="rId4" Type="http://schemas.openxmlformats.org/officeDocument/2006/relationships/hyperlink" Target="https://en.wikipedia.org/wiki/Sonar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बॉडी सेन्सर  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977491"/>
              </p:ext>
            </p:extLst>
          </p:nvPr>
        </p:nvGraphicFramePr>
        <p:xfrm>
          <a:off x="533400" y="1447800"/>
          <a:ext cx="7772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ऐकणे.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नाक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वास घेणे.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जीभ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चव कळणे.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डोळे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पाहणे. </a:t>
                      </a:r>
                      <a:endParaRPr lang="en-IN" dirty="0"/>
                    </a:p>
                  </a:txBody>
                  <a:tcPr/>
                </a:tc>
              </a:tr>
              <a:tr h="8001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त्वचा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स्पर्श जाणवणे.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95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mr-IN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काही इलेक्ट्रोनिक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315140"/>
              </p:ext>
            </p:extLst>
          </p:nvPr>
        </p:nvGraphicFramePr>
        <p:xfrm>
          <a:off x="457200" y="1600200"/>
          <a:ext cx="8305800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अ.क्र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सेन्सर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कार्य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माईक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साउड 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एल डी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लाईट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३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 अवोईडिंग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ऑबस्टयाकल</a:t>
                      </a:r>
                      <a:r>
                        <a:rPr lang="mr-IN" baseline="0" dirty="0" smtClean="0"/>
                        <a:t> (अडथळा)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मोशन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गती </a:t>
                      </a:r>
                      <a:endParaRPr lang="en-IN" dirty="0"/>
                    </a:p>
                  </a:txBody>
                  <a:tcPr/>
                </a:tc>
              </a:tr>
              <a:tr h="787400">
                <a:tc>
                  <a:txBody>
                    <a:bodyPr/>
                    <a:lstStyle/>
                    <a:p>
                      <a:r>
                        <a:rPr lang="mr-IN" dirty="0" smtClean="0"/>
                        <a:t>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आय आर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r-IN" dirty="0" smtClean="0"/>
                        <a:t>प्रेजेन्स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305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Obstacle Avoiding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सेन्सर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905000"/>
            <a:ext cx="3052762" cy="3052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8509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Ultrasonic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म्हणजे काय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2440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rgbClr val="222222"/>
                </a:solidFill>
                <a:latin typeface="arial"/>
              </a:rPr>
              <a:t>An 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Ultrasonic sensor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is a device that can measure the distance to an object by using sound waves. It measures distance by sending out a sound wave at a specific frequency and listening for that sound wave to bounce </a:t>
            </a:r>
            <a:r>
              <a:rPr lang="en-US" dirty="0" smtClean="0">
                <a:solidFill>
                  <a:srgbClr val="222222"/>
                </a:solidFill>
                <a:latin typeface="arial"/>
              </a:rPr>
              <a:t>back</a:t>
            </a:r>
            <a:r>
              <a:rPr lang="mr-IN" dirty="0" smtClean="0">
                <a:solidFill>
                  <a:srgbClr val="222222"/>
                </a:solidFill>
                <a:latin typeface="arial"/>
              </a:rPr>
              <a:t>.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 smtClean="0">
                <a:solidFill>
                  <a:srgbClr val="222222"/>
                </a:solidFill>
                <a:latin typeface="Arial"/>
              </a:rPr>
              <a:t>U</a:t>
            </a:r>
            <a:r>
              <a:rPr lang="mr-IN" b="1" dirty="0" smtClean="0">
                <a:solidFill>
                  <a:srgbClr val="222222"/>
                </a:solidFill>
                <a:latin typeface="Arial"/>
              </a:rPr>
              <a:t>l</a:t>
            </a:r>
            <a:r>
              <a:rPr lang="en-US" b="1" dirty="0" err="1" smtClean="0">
                <a:solidFill>
                  <a:srgbClr val="222222"/>
                </a:solidFill>
                <a:latin typeface="Arial"/>
              </a:rPr>
              <a:t>trasonic</a:t>
            </a:r>
            <a:r>
              <a:rPr lang="en-US" b="1" dirty="0" smtClean="0">
                <a:solidFill>
                  <a:srgbClr val="222222"/>
                </a:solidFill>
                <a:latin typeface="Arial"/>
              </a:rPr>
              <a:t> </a:t>
            </a:r>
            <a:r>
              <a:rPr lang="en-US" b="1" dirty="0">
                <a:solidFill>
                  <a:srgbClr val="222222"/>
                </a:solidFill>
                <a:latin typeface="Arial"/>
              </a:rPr>
              <a:t>transducers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are divided into three broad categories: transmitters, receivers and transceivers. Transmitters convert </a:t>
            </a:r>
            <a:r>
              <a:rPr lang="en-US" dirty="0">
                <a:solidFill>
                  <a:srgbClr val="0B0080"/>
                </a:solidFill>
                <a:latin typeface="Arial"/>
                <a:hlinkClick r:id="rId2" tooltip="Signal (electrical engineering)"/>
              </a:rPr>
              <a:t>electrical signals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into </a:t>
            </a:r>
            <a:r>
              <a:rPr lang="en-US" dirty="0">
                <a:solidFill>
                  <a:srgbClr val="0B0080"/>
                </a:solidFill>
                <a:latin typeface="Arial"/>
                <a:hlinkClick r:id="rId3" tooltip="Ultrasound"/>
              </a:rPr>
              <a:t>ultrasound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receivers convert ultrasound into electrical signals, and transceivers can both transmit and receive ultrasound.</a:t>
            </a:r>
          </a:p>
          <a:p>
            <a:r>
              <a:rPr lang="en-US" dirty="0">
                <a:solidFill>
                  <a:srgbClr val="222222"/>
                </a:solidFill>
                <a:latin typeface="Arial"/>
              </a:rPr>
              <a:t>In a similar way to </a:t>
            </a:r>
            <a:r>
              <a:rPr lang="en-US" dirty="0">
                <a:solidFill>
                  <a:srgbClr val="0B0080"/>
                </a:solidFill>
                <a:latin typeface="Arial"/>
                <a:hlinkClick r:id="rId4" tooltip="Radar"/>
              </a:rPr>
              <a:t>radar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and </a:t>
            </a:r>
            <a:r>
              <a:rPr lang="en-US" dirty="0">
                <a:solidFill>
                  <a:srgbClr val="0B0080"/>
                </a:solidFill>
                <a:latin typeface="Arial"/>
                <a:hlinkClick r:id="rId5" tooltip="Sonar"/>
              </a:rPr>
              <a:t>sonar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, ultrasonic </a:t>
            </a:r>
            <a:r>
              <a:rPr lang="en-US" dirty="0">
                <a:solidFill>
                  <a:srgbClr val="0B0080"/>
                </a:solidFill>
                <a:latin typeface="Arial"/>
                <a:hlinkClick r:id="rId6" tooltip="Transducer"/>
              </a:rPr>
              <a:t>transducers</a:t>
            </a:r>
            <a:r>
              <a:rPr lang="en-US" dirty="0">
                <a:solidFill>
                  <a:srgbClr val="222222"/>
                </a:solidFill>
                <a:latin typeface="Arial"/>
              </a:rPr>
              <a:t> are used in systems which evaluate targets by interpreting the reflected signals. For example, by measuring the time between sending a signal and receiving an echo the distance of an object can be calculated. Passive ultrasonic sensors are basically microphones that detect ultrasonic noise that is present under certain conditions.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7339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Ultrasonic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कसा काम करतो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1" y="1609297"/>
            <a:ext cx="6248400" cy="4620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468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Ultrasonic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सेन्सर 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Arduino Board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ला कसा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जोडावा?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505" y="1600200"/>
            <a:ext cx="6142989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97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Ultrasonic sensor </a:t>
            </a:r>
            <a:r>
              <a:rPr lang="mr-IN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चा उपयोग </a:t>
            </a:r>
            <a:endParaRPr lang="en-US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200" u="sng" dirty="0" smtClean="0">
              <a:solidFill>
                <a:schemeClr val="bg2">
                  <a:lumMod val="10000"/>
                </a:schemeClr>
              </a:solidFill>
              <a:latin typeface="arial"/>
              <a:hlinkClick r:id="rId3" tooltip="Humidifier"/>
            </a:endParaRPr>
          </a:p>
          <a:p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3" tooltip="Humidifier"/>
              </a:rPr>
              <a:t>Humidifiers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, </a:t>
            </a:r>
          </a:p>
          <a:p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4" tooltip="Sonar"/>
              </a:rPr>
              <a:t>Sonar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, </a:t>
            </a:r>
          </a:p>
          <a:p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5" tooltip="Medical ultrasonography"/>
              </a:rPr>
              <a:t>Medical 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  <a:hlinkClick r:id="rId5" tooltip="Medical ultrasonography"/>
              </a:rPr>
              <a:t>ultrasonography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, </a:t>
            </a:r>
          </a:p>
          <a:p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6" tooltip="Burglar alarms"/>
              </a:rPr>
              <a:t>Burglar 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  <a:hlinkClick r:id="rId6" tooltip="Burglar alarms"/>
              </a:rPr>
              <a:t>alarms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, </a:t>
            </a:r>
          </a:p>
          <a:p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7" tooltip="Non-destructive testing"/>
              </a:rPr>
              <a:t>Non-destructive 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  <a:hlinkClick r:id="rId7" tooltip="Non-destructive testing"/>
              </a:rPr>
              <a:t>testing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 </a:t>
            </a:r>
          </a:p>
          <a:p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 W</a:t>
            </a:r>
            <a:r>
              <a:rPr lang="en-US" sz="2200" u="sng" dirty="0" smtClean="0">
                <a:solidFill>
                  <a:schemeClr val="bg2">
                    <a:lumMod val="10000"/>
                  </a:schemeClr>
                </a:solidFill>
                <a:latin typeface="arial"/>
                <a:hlinkClick r:id="rId8" tooltip="Wireless charging"/>
              </a:rPr>
              <a:t>ireless 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  <a:hlinkClick r:id="rId8" tooltip="Wireless charging"/>
              </a:rPr>
              <a:t>charging</a:t>
            </a:r>
            <a:r>
              <a:rPr lang="en-US" sz="2200" u="sng" dirty="0">
                <a:solidFill>
                  <a:schemeClr val="bg2">
                    <a:lumMod val="10000"/>
                  </a:schemeClr>
                </a:solidFill>
                <a:latin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52346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mr-IN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धन्यवाद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00641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</TotalTime>
  <Words>91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सेन्सर म्हणजे काय ?</vt:lpstr>
      <vt:lpstr>काही बॉडी सेन्सर   </vt:lpstr>
      <vt:lpstr>काही इलेक्ट्रोनिक सेन्सर </vt:lpstr>
      <vt:lpstr>Obstacle Avoiding सेन्सर </vt:lpstr>
      <vt:lpstr>Ultrasonic सेन्सर म्हणजे काय ?</vt:lpstr>
      <vt:lpstr>Ultrasonic सेन्सर कसा काम करतो ?</vt:lpstr>
      <vt:lpstr>Ultrasonic सेन्सर Arduino Board ला कसा जोडावा?</vt:lpstr>
      <vt:lpstr>Ultrasonic sensor चा उपयोग </vt:lpstr>
      <vt:lpstr>धन्यवाद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42</cp:revision>
  <dcterms:created xsi:type="dcterms:W3CDTF">2017-11-20T08:31:11Z</dcterms:created>
  <dcterms:modified xsi:type="dcterms:W3CDTF">2018-12-07T11:54:09Z</dcterms:modified>
</cp:coreProperties>
</file>