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5"/>
  </p:notesMasterIdLst>
  <p:sldIdLst>
    <p:sldId id="258" r:id="rId5"/>
    <p:sldId id="261" r:id="rId6"/>
    <p:sldId id="262" r:id="rId7"/>
    <p:sldId id="285" r:id="rId8"/>
    <p:sldId id="264" r:id="rId9"/>
    <p:sldId id="265" r:id="rId10"/>
    <p:sldId id="283" r:id="rId11"/>
    <p:sldId id="267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1" d="100"/>
          <a:sy n="81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177D4-B0A3-42E1-B89A-CF6BD5B54D29}" type="datetimeFigureOut">
              <a:rPr lang="en-US" smtClean="0"/>
              <a:t>22/01/2019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7B2D5-EDD4-4D33-BF16-C3F3C121F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4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B2D5-EDD4-4D33-BF16-C3F3C121F2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5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5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3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8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7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0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24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51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9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643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526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05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625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37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863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276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265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93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05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12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39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488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993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05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274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73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2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22/01/2019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22-01-2019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Smart Device </a:t>
            </a:r>
            <a:r>
              <a:rPr lang="en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</a:t>
            </a:r>
            <a:r>
              <a:rPr lang="en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Avoid wastage of light.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noFill/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कॉस्टिंग </a:t>
            </a:r>
            <a:endParaRPr lang="en-IN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208740"/>
              </p:ext>
            </p:extLst>
          </p:nvPr>
        </p:nvGraphicFramePr>
        <p:xfrm>
          <a:off x="457200" y="1371594"/>
          <a:ext cx="8153401" cy="4876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8629"/>
                <a:gridCol w="2772022"/>
                <a:gridCol w="1396176"/>
                <a:gridCol w="1016634"/>
                <a:gridCol w="1829940"/>
              </a:tblGrid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 dirty="0">
                          <a:effectLst/>
                        </a:rPr>
                        <a:t>अ. न.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लागणारे साहित्य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दर (रु)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नग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300" kern="1100">
                          <a:effectLst/>
                        </a:rPr>
                        <a:t>एकुण (रु)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977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अडॅप्टर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kern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kern="1100">
                          <a:effectLst/>
                        </a:rPr>
                        <a:t> </a:t>
                      </a:r>
                      <a:r>
                        <a:rPr lang="en-US" sz="1300" kern="1100">
                          <a:effectLst/>
                        </a:rPr>
                        <a:t>१७५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१७५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kern="1100">
                          <a:effectLst/>
                        </a:rPr>
                        <a:t> </a:t>
                      </a:r>
                      <a:r>
                        <a:rPr lang="en-US" sz="1300">
                          <a:effectLst/>
                        </a:rPr>
                        <a:t>LDR </a:t>
                      </a:r>
                      <a:r>
                        <a:rPr lang="en-US" sz="1300" kern="1100">
                          <a:effectLst/>
                        </a:rPr>
                        <a:t>सेन्सर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१८०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१८०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रिले म्योडूल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१७०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५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१७०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Arduino बोर्ड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५००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 kern="1100">
                          <a:effectLst/>
                        </a:rPr>
                        <a:t>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५००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५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obstacle sensor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 २५०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 १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२५०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६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कनेक्टिंग वायर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५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८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४०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७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इंसुलेशन टेप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१०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>
                          <a:effectLst/>
                        </a:rPr>
                        <a:t>१०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7358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100">
                          <a:effectLst/>
                        </a:rPr>
                        <a:t>एकूण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kern="1100" dirty="0">
                          <a:effectLst/>
                        </a:rPr>
                        <a:t>१३२५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4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साहित्य </a:t>
            </a:r>
            <a:endParaRPr lang="en-US" sz="3600" b="1" dirty="0">
              <a:solidFill>
                <a:srgbClr val="7030A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mr-IN" sz="1800" dirty="0" smtClean="0"/>
              <a:t>अडॅप्टर</a:t>
            </a:r>
            <a:r>
              <a:rPr lang="en-US" sz="1800" dirty="0" smtClean="0"/>
              <a:t>(9VDC</a:t>
            </a:r>
            <a:r>
              <a:rPr lang="en-US" sz="1800" dirty="0"/>
              <a:t>):-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14600"/>
            <a:ext cx="29003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bstacle  Avoiding सेन्सर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052762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4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एल. डी . आर सेन्सर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52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0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0"/>
            <a:ext cx="4236396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Arduino Board </a:t>
            </a:r>
          </a:p>
        </p:txBody>
      </p:sp>
    </p:spTree>
    <p:extLst>
      <p:ext uri="{BB962C8B-B14F-4D97-AF65-F5344CB8AC3E}">
        <p14:creationId xmlns:p14="http://schemas.microsoft.com/office/powerpoint/2010/main" val="38032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कनेक्टिंग वायर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3429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57400"/>
            <a:ext cx="3276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43" y="35169"/>
            <a:ext cx="8229600" cy="1143000"/>
          </a:xfr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सर्कीट डायग्राम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2133600"/>
            <a:ext cx="27432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Arduino Uno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77000" y="2286000"/>
            <a:ext cx="1981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LDR Sensor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605954" y="4495800"/>
            <a:ext cx="19812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Ultrasonic Sensor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172200" y="2403231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72200" y="2614246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172200" y="2790092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301154" y="4648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95292" y="4903177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301154" y="51816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294413" y="53340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2092514"/>
            <a:ext cx="884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Vcc</a:t>
            </a:r>
          </a:p>
          <a:p>
            <a:r>
              <a:rPr lang="en-US" dirty="0" smtClean="0"/>
              <a:t>GND</a:t>
            </a:r>
          </a:p>
          <a:p>
            <a:r>
              <a:rPr lang="en-US" dirty="0" smtClean="0"/>
              <a:t>Do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648200" y="2614246"/>
            <a:ext cx="152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882552" y="4648204"/>
            <a:ext cx="1594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48200" y="2790092"/>
            <a:ext cx="152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38600" y="2184847"/>
            <a:ext cx="820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5V</a:t>
            </a:r>
          </a:p>
          <a:p>
            <a:r>
              <a:rPr lang="en-US" dirty="0" smtClean="0"/>
              <a:t>GND</a:t>
            </a:r>
          </a:p>
          <a:p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958254" y="4373993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Vcc</a:t>
            </a:r>
          </a:p>
          <a:p>
            <a:r>
              <a:rPr lang="en-US" dirty="0" smtClean="0"/>
              <a:t>Echo</a:t>
            </a:r>
          </a:p>
          <a:p>
            <a:r>
              <a:rPr lang="en-US" dirty="0" smtClean="0"/>
              <a:t>Trigg</a:t>
            </a:r>
          </a:p>
          <a:p>
            <a:r>
              <a:rPr lang="en-US" dirty="0" smtClean="0"/>
              <a:t>GND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859070" y="2403231"/>
            <a:ext cx="46965" cy="22449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633106" y="2403229"/>
            <a:ext cx="16914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979912" y="3657600"/>
            <a:ext cx="0" cy="14478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3979912" y="5072016"/>
            <a:ext cx="2356429" cy="333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336341" y="4903177"/>
            <a:ext cx="0" cy="33767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345578" y="2614246"/>
            <a:ext cx="64622" cy="27197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377889" y="5334000"/>
            <a:ext cx="12213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87757" y="33205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57200" y="4191000"/>
            <a:ext cx="2133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Relay 5V DC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 flipH="1">
            <a:off x="1295400" y="1638300"/>
            <a:ext cx="4419600" cy="38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63062" y="4237837"/>
            <a:ext cx="205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D+        D-         Out </a:t>
            </a:r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1295400" y="1676400"/>
            <a:ext cx="0" cy="2514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715000" y="1630932"/>
            <a:ext cx="0" cy="10155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5" idx="2"/>
          </p:cNvCxnSpPr>
          <p:nvPr/>
        </p:nvCxnSpPr>
        <p:spPr>
          <a:xfrm>
            <a:off x="2086853" y="3648778"/>
            <a:ext cx="0" cy="54222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936010" y="32794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5181608" y="1286550"/>
            <a:ext cx="23483" cy="11224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>
            <a:off x="762000" y="1309994"/>
            <a:ext cx="44196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723900" y="1292356"/>
            <a:ext cx="38100" cy="29454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01" name="TextBox 3100"/>
          <p:cNvSpPr txBox="1"/>
          <p:nvPr/>
        </p:nvSpPr>
        <p:spPr>
          <a:xfrm>
            <a:off x="603737" y="4974157"/>
            <a:ext cx="202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       COM       NC</a:t>
            </a:r>
            <a:endParaRPr lang="en-US" dirty="0"/>
          </a:p>
        </p:txBody>
      </p:sp>
      <p:cxnSp>
        <p:nvCxnSpPr>
          <p:cNvPr id="132" name="Straight Connector 131"/>
          <p:cNvCxnSpPr/>
          <p:nvPr/>
        </p:nvCxnSpPr>
        <p:spPr>
          <a:xfrm>
            <a:off x="1615312" y="5343489"/>
            <a:ext cx="0" cy="54222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62000" y="5343489"/>
            <a:ext cx="0" cy="113351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2514600" y="6336504"/>
            <a:ext cx="1893059" cy="4810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Bulb</a:t>
            </a:r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2532330" y="5662607"/>
            <a:ext cx="1893059" cy="4810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 Pin</a:t>
            </a:r>
            <a:endParaRPr lang="en-US" dirty="0"/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2086853" y="6705600"/>
            <a:ext cx="445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2086998" y="5981726"/>
            <a:ext cx="445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1615312" y="5791200"/>
            <a:ext cx="91701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62000" y="6477000"/>
            <a:ext cx="17703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2086998" y="5947137"/>
            <a:ext cx="0" cy="7787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2214518" y="5421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2293361" y="570104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2199292" y="62076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256780" y="644817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543"/>
            <a:ext cx="9068843" cy="1251857"/>
          </a:xfrm>
          <a:noFill/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सोल्डरिंग </a:t>
            </a:r>
            <a:endParaRPr lang="en-IN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7" y="4114800"/>
            <a:ext cx="2992154" cy="2716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3200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260639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47800"/>
            <a:ext cx="343004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114800"/>
            <a:ext cx="2662236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14800"/>
            <a:ext cx="3277645" cy="271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3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noFill/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mr-I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टेस्टिंग </a:t>
            </a:r>
            <a:endParaRPr lang="en-IN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86" y="1447800"/>
            <a:ext cx="8850086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जर तुमचा प्रोजेक्ट व्यवस्तीत चालत असेल तर ठीक.</a:t>
            </a:r>
          </a:p>
          <a:p>
            <a:pPr>
              <a:buFont typeface="Wingdings" pitchFamily="2" charset="2"/>
              <a:buChar char="Ø"/>
            </a:pP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जर व्यवस्तीत चालत नसेल तर पुढील तपासा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	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		</a:t>
            </a:r>
            <a:r>
              <a:rPr lang="mr-IN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    </a:t>
            </a:r>
            <a:r>
              <a:rPr lang="mr-IN" b="1" dirty="0">
                <a:solidFill>
                  <a:srgbClr val="0070C0"/>
                </a:solidFill>
              </a:rPr>
              <a:t>चेक प्रोग्राम. 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			</a:t>
            </a:r>
            <a:r>
              <a:rPr lang="mr-IN" b="1" dirty="0">
                <a:solidFill>
                  <a:srgbClr val="0070C0"/>
                </a:solidFill>
              </a:rPr>
              <a:t>   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mr-IN" b="1" dirty="0">
                <a:solidFill>
                  <a:srgbClr val="0070C0"/>
                </a:solidFill>
              </a:rPr>
              <a:t>चेक </a:t>
            </a:r>
            <a:r>
              <a:rPr lang="en-US" b="1" dirty="0">
                <a:solidFill>
                  <a:srgbClr val="0070C0"/>
                </a:solidFill>
              </a:rPr>
              <a:t>ardiuno</a:t>
            </a:r>
            <a:r>
              <a:rPr lang="mr-IN" b="1" dirty="0">
                <a:solidFill>
                  <a:srgbClr val="0070C0"/>
                </a:solidFill>
              </a:rPr>
              <a:t> बोर्ड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            </a:t>
            </a:r>
            <a:r>
              <a:rPr lang="mr-IN" b="1" dirty="0" smtClean="0">
                <a:solidFill>
                  <a:srgbClr val="0070C0"/>
                </a:solidFill>
              </a:rPr>
              <a:t>चेक </a:t>
            </a:r>
            <a:r>
              <a:rPr lang="mr-IN" b="1" dirty="0">
                <a:solidFill>
                  <a:srgbClr val="0070C0"/>
                </a:solidFill>
              </a:rPr>
              <a:t>बॅटरी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             </a:t>
            </a:r>
            <a:r>
              <a:rPr lang="mr-IN" b="1" dirty="0">
                <a:solidFill>
                  <a:srgbClr val="0070C0"/>
                </a:solidFill>
              </a:rPr>
              <a:t>चेक सेन्सर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mr-IN" b="1" dirty="0" smtClean="0">
                <a:solidFill>
                  <a:srgbClr val="0070C0"/>
                </a:solidFill>
              </a:rPr>
              <a:t>चेक प्रोजेक्ट.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0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147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1_Office Theme</vt:lpstr>
      <vt:lpstr>2_Office Theme</vt:lpstr>
      <vt:lpstr>3_Office Theme</vt:lpstr>
      <vt:lpstr>Smart Device to Avoid wastage of light. </vt:lpstr>
      <vt:lpstr>साहित्य </vt:lpstr>
      <vt:lpstr>Obstacle  Avoiding सेन्सर </vt:lpstr>
      <vt:lpstr>एल. डी . आर सेन्सर </vt:lpstr>
      <vt:lpstr>Arduino Board </vt:lpstr>
      <vt:lpstr>कनेक्टिंग वायर </vt:lpstr>
      <vt:lpstr>सर्कीट डायग्राम  </vt:lpstr>
      <vt:lpstr>सोल्डरिंग </vt:lpstr>
      <vt:lpstr>टेस्टिंग </vt:lpstr>
      <vt:lpstr>कॉस्टिंग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67</cp:revision>
  <dcterms:created xsi:type="dcterms:W3CDTF">2017-11-20T08:31:11Z</dcterms:created>
  <dcterms:modified xsi:type="dcterms:W3CDTF">2019-01-22T05:27:13Z</dcterms:modified>
</cp:coreProperties>
</file>