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-102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8869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890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862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7627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500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01264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8831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775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6175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768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28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3BB5D-2FC6-45BA-B557-17109EEB5FD7}" type="datetimeFigureOut">
              <a:rPr lang="en-IN" smtClean="0"/>
              <a:t>10-07-2019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35F72-D33E-4CEB-8256-074EDFD664F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565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839617" y="2465059"/>
            <a:ext cx="920822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IN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Smart Dustbin </a:t>
            </a:r>
            <a:r>
              <a:rPr lang="mr-IN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कशी बनवणार ?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3417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960859" y="121104"/>
            <a:ext cx="2244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mr-IN" sz="4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साहित्य</a:t>
            </a:r>
            <a:r>
              <a:rPr lang="mr-IN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 </a:t>
            </a:r>
            <a:endParaRPr lang="en-IN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6693" y="3381400"/>
            <a:ext cx="3708514" cy="316750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66" y="864562"/>
            <a:ext cx="3774156" cy="37741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5084" y="1158156"/>
            <a:ext cx="3522719" cy="2719539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50608" y="3877695"/>
            <a:ext cx="137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Arduino Uno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947423" y="4046481"/>
            <a:ext cx="1378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Servo Motor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693124" y="5370489"/>
            <a:ext cx="1864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Ultrasonic sensor</a:t>
            </a:r>
          </a:p>
        </p:txBody>
      </p:sp>
    </p:spTree>
    <p:extLst>
      <p:ext uri="{BB962C8B-B14F-4D97-AF65-F5344CB8AC3E}">
        <p14:creationId xmlns:p14="http://schemas.microsoft.com/office/powerpoint/2010/main" val="243032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80" y="1872608"/>
            <a:ext cx="3228808" cy="242350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352" y="962147"/>
            <a:ext cx="3157651" cy="333396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88596" y="4124621"/>
            <a:ext cx="16189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Jumper Wires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947352" y="4827405"/>
            <a:ext cx="3245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Glue Gun With Glue Sticks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4562878" y="202409"/>
            <a:ext cx="27008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mr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साहित्य </a:t>
            </a:r>
            <a:endParaRPr lang="en-IN" sz="4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utssah"/>
            </a:endParaRPr>
          </a:p>
        </p:txBody>
      </p:sp>
      <p:pic>
        <p:nvPicPr>
          <p:cNvPr id="1026" name="Picture 2" descr="Image result for Cardboar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8355" y="3589383"/>
            <a:ext cx="3333750" cy="205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562878" y="5530467"/>
            <a:ext cx="1927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Cardsheet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076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04887" y="179162"/>
            <a:ext cx="425950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सर्किट डायग्राम </a:t>
            </a:r>
          </a:p>
        </p:txBody>
      </p:sp>
      <p:grpSp>
        <p:nvGrpSpPr>
          <p:cNvPr id="84" name="Group 83"/>
          <p:cNvGrpSpPr/>
          <p:nvPr/>
        </p:nvGrpSpPr>
        <p:grpSpPr>
          <a:xfrm>
            <a:off x="1297009" y="1687132"/>
            <a:ext cx="9675255" cy="4341041"/>
            <a:chOff x="1207393" y="1352281"/>
            <a:chExt cx="9675255" cy="4341041"/>
          </a:xfrm>
        </p:grpSpPr>
        <p:grpSp>
          <p:nvGrpSpPr>
            <p:cNvPr id="14" name="Group 13"/>
            <p:cNvGrpSpPr/>
            <p:nvPr/>
          </p:nvGrpSpPr>
          <p:grpSpPr>
            <a:xfrm>
              <a:off x="4572000" y="1352281"/>
              <a:ext cx="2653048" cy="3451538"/>
              <a:chOff x="4572000" y="1352281"/>
              <a:chExt cx="2653048" cy="3451538"/>
            </a:xfrm>
          </p:grpSpPr>
          <p:sp>
            <p:nvSpPr>
              <p:cNvPr id="3" name="Rectangle 2"/>
              <p:cNvSpPr/>
              <p:nvPr/>
            </p:nvSpPr>
            <p:spPr>
              <a:xfrm>
                <a:off x="4572000" y="1352281"/>
                <a:ext cx="2653048" cy="3451538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4" name="TextBox 3"/>
              <p:cNvSpPr txBox="1"/>
              <p:nvPr/>
            </p:nvSpPr>
            <p:spPr>
              <a:xfrm>
                <a:off x="5240361" y="1954636"/>
                <a:ext cx="142955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 smtClean="0"/>
                  <a:t>Arduino Uno</a:t>
                </a:r>
                <a:endParaRPr lang="en-IN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851561" y="3771394"/>
                <a:ext cx="2833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1600" dirty="0" smtClean="0"/>
                  <a:t>5</a:t>
                </a:r>
                <a:endParaRPr lang="en-IN" sz="1600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838682" y="3405631"/>
                <a:ext cx="2833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1600" dirty="0" smtClean="0"/>
                  <a:t>6</a:t>
                </a:r>
                <a:endParaRPr lang="en-IN" sz="16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851561" y="2949881"/>
                <a:ext cx="28333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1600" dirty="0" smtClean="0"/>
                  <a:t>7</a:t>
                </a:r>
                <a:endParaRPr lang="en-IN" sz="16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582465" y="3744185"/>
                <a:ext cx="772732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1600" dirty="0" smtClean="0"/>
                  <a:t>GND</a:t>
                </a:r>
                <a:endParaRPr lang="en-IN" sz="16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650081" y="3402063"/>
                <a:ext cx="4700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 smtClean="0"/>
                  <a:t>5V</a:t>
                </a:r>
                <a:endParaRPr lang="en-IN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582466" y="2907317"/>
                <a:ext cx="71799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dirty="0" smtClean="0"/>
                  <a:t>3.3V</a:t>
                </a:r>
                <a:endParaRPr lang="en-IN" dirty="0"/>
              </a:p>
            </p:txBody>
          </p:sp>
        </p:grpSp>
        <p:grpSp>
          <p:nvGrpSpPr>
            <p:cNvPr id="18" name="Group 17"/>
            <p:cNvGrpSpPr/>
            <p:nvPr/>
          </p:nvGrpSpPr>
          <p:grpSpPr>
            <a:xfrm>
              <a:off x="1207393" y="2689391"/>
              <a:ext cx="1429555" cy="765272"/>
              <a:chOff x="1287887" y="3593396"/>
              <a:chExt cx="1429555" cy="765272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1287887" y="3593396"/>
                <a:ext cx="1429555" cy="765272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1635617" y="3644981"/>
                <a:ext cx="99167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N" sz="1600" dirty="0" smtClean="0"/>
                  <a:t>Servo Motor</a:t>
                </a:r>
                <a:endParaRPr lang="en-IN" sz="1600" dirty="0"/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9015211" y="2547292"/>
              <a:ext cx="1867437" cy="858339"/>
              <a:chOff x="9015211" y="2547292"/>
              <a:chExt cx="1867437" cy="858339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9015211" y="2575775"/>
                <a:ext cx="1867437" cy="829856"/>
              </a:xfrm>
              <a:prstGeom prst="rect">
                <a:avLst/>
              </a:prstGeom>
              <a:noFill/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9240591" y="2547292"/>
                <a:ext cx="14166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IN" sz="1600" dirty="0" smtClean="0"/>
                  <a:t>Ultrasonic Sensor</a:t>
                </a:r>
                <a:endParaRPr lang="en-IN" sz="1600" dirty="0"/>
              </a:p>
            </p:txBody>
          </p:sp>
        </p:grpSp>
        <p:cxnSp>
          <p:nvCxnSpPr>
            <p:cNvPr id="20" name="Straight Connector 19"/>
            <p:cNvCxnSpPr>
              <a:stCxn id="12" idx="2"/>
            </p:cNvCxnSpPr>
            <p:nvPr/>
          </p:nvCxnSpPr>
          <p:spPr>
            <a:xfrm flipH="1">
              <a:off x="1922170" y="3454663"/>
              <a:ext cx="1" cy="458799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1555123" y="3454663"/>
              <a:ext cx="0" cy="458799"/>
            </a:xfrm>
            <a:prstGeom prst="line">
              <a:avLst/>
            </a:prstGeom>
            <a:ln w="2857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2292439" y="3454663"/>
              <a:ext cx="10465" cy="458799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9762186" y="3405631"/>
              <a:ext cx="12879" cy="33855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0225825" y="3405631"/>
              <a:ext cx="12879" cy="33855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0657267" y="3405631"/>
              <a:ext cx="0" cy="338554"/>
            </a:xfrm>
            <a:prstGeom prst="line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9375820" y="3405631"/>
              <a:ext cx="12879" cy="33855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 rot="16200000">
              <a:off x="9041628" y="3000388"/>
              <a:ext cx="61818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/>
                <a:t>VCC</a:t>
              </a:r>
              <a:endParaRPr lang="en-IN" sz="1400" dirty="0"/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9482072" y="3032694"/>
              <a:ext cx="495835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/>
                <a:t>trig</a:t>
              </a:r>
              <a:endParaRPr lang="en-IN" sz="1400" dirty="0"/>
            </a:p>
          </p:txBody>
        </p:sp>
        <p:sp>
          <p:nvSpPr>
            <p:cNvPr id="21" name="TextBox 20"/>
            <p:cNvSpPr txBox="1"/>
            <p:nvPr/>
          </p:nvSpPr>
          <p:spPr>
            <a:xfrm rot="16200000">
              <a:off x="9917978" y="3007048"/>
              <a:ext cx="61174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400" dirty="0" smtClean="0"/>
                <a:t>echo</a:t>
              </a:r>
              <a:endParaRPr lang="en-IN" sz="1400" dirty="0"/>
            </a:p>
          </p:txBody>
        </p:sp>
        <p:sp>
          <p:nvSpPr>
            <p:cNvPr id="23" name="Rectangle 22"/>
            <p:cNvSpPr/>
            <p:nvPr/>
          </p:nvSpPr>
          <p:spPr>
            <a:xfrm rot="16200000">
              <a:off x="10367942" y="3023754"/>
              <a:ext cx="524503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IN" sz="1400" dirty="0"/>
                <a:t>GND</a:t>
              </a: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2292439" y="3913462"/>
              <a:ext cx="2279561" cy="0"/>
            </a:xfrm>
            <a:prstGeom prst="straightConnector1">
              <a:avLst/>
            </a:prstGeom>
            <a:ln w="28575">
              <a:solidFill>
                <a:schemeClr val="tx1">
                  <a:lumMod val="95000"/>
                  <a:lumOff val="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922170" y="3913462"/>
              <a:ext cx="0" cy="594144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1922170" y="4507606"/>
              <a:ext cx="161952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Elbow Connector 37"/>
            <p:cNvCxnSpPr>
              <a:endCxn id="3" idx="1"/>
            </p:cNvCxnSpPr>
            <p:nvPr/>
          </p:nvCxnSpPr>
          <p:spPr>
            <a:xfrm rot="5400000" flipH="1" flipV="1">
              <a:off x="3335627" y="3271234"/>
              <a:ext cx="1429556" cy="1043189"/>
            </a:xfrm>
            <a:prstGeom prst="bentConnector2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555123" y="3792828"/>
              <a:ext cx="0" cy="1457028"/>
            </a:xfrm>
            <a:prstGeom prst="line">
              <a:avLst/>
            </a:prstGeom>
            <a:ln w="2857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1555123" y="5215944"/>
              <a:ext cx="6339626" cy="51515"/>
            </a:xfrm>
            <a:prstGeom prst="line">
              <a:avLst/>
            </a:prstGeom>
            <a:ln w="28575">
              <a:solidFill>
                <a:srgbClr val="FF66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>
              <a:endCxn id="3" idx="3"/>
            </p:cNvCxnSpPr>
            <p:nvPr/>
          </p:nvCxnSpPr>
          <p:spPr>
            <a:xfrm rot="16200000" flipV="1">
              <a:off x="6493314" y="3809785"/>
              <a:ext cx="2146049" cy="682580"/>
            </a:xfrm>
            <a:prstGeom prst="bentConnector2">
              <a:avLst/>
            </a:prstGeom>
            <a:ln w="28575">
              <a:solidFill>
                <a:srgbClr val="FF66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9388699" y="3744185"/>
              <a:ext cx="0" cy="16907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4004887" y="5447763"/>
              <a:ext cx="5383812" cy="51516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4004887" y="3574908"/>
              <a:ext cx="0" cy="1911492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4004887" y="3574908"/>
              <a:ext cx="577578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9775065" y="3684062"/>
              <a:ext cx="0" cy="105963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H="1">
              <a:off x="7566338" y="4743696"/>
              <a:ext cx="2208727" cy="0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7566338" y="3913462"/>
              <a:ext cx="0" cy="830234"/>
            </a:xfrm>
            <a:prstGeom prst="line">
              <a:avLst/>
            </a:prstGeom>
            <a:ln w="285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/>
            <p:nvPr/>
          </p:nvCxnSpPr>
          <p:spPr>
            <a:xfrm flipH="1">
              <a:off x="7225048" y="3913462"/>
              <a:ext cx="341290" cy="0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0238704" y="3731579"/>
              <a:ext cx="0" cy="584394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flipH="1">
              <a:off x="8264387" y="4328579"/>
              <a:ext cx="1974317" cy="0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8264387" y="3574908"/>
              <a:ext cx="0" cy="753671"/>
            </a:xfrm>
            <a:prstGeom prst="line">
              <a:avLst/>
            </a:prstGeom>
            <a:ln w="285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/>
            <p:nvPr/>
          </p:nvCxnSpPr>
          <p:spPr>
            <a:xfrm flipH="1">
              <a:off x="7225048" y="3574908"/>
              <a:ext cx="1039339" cy="0"/>
            </a:xfrm>
            <a:prstGeom prst="straightConnector1">
              <a:avLst/>
            </a:prstGeom>
            <a:ln w="285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10657267" y="3731579"/>
              <a:ext cx="0" cy="187073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3825025" y="5603170"/>
              <a:ext cx="6832242" cy="9015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 flipV="1">
              <a:off x="3799268" y="3912141"/>
              <a:ext cx="12878" cy="1777296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82795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51215" y="373488"/>
            <a:ext cx="26516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कनेक्शन 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5943" y="1624351"/>
            <a:ext cx="894223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Ultrasonic Sensor ची Vcc पिन Arduino च्या </a:t>
            </a:r>
            <a:r>
              <a:rPr lang="en-IN" dirty="0" smtClean="0"/>
              <a:t>5V </a:t>
            </a:r>
            <a:r>
              <a:rPr lang="en-IN" dirty="0"/>
              <a:t>ला लावावी. </a:t>
            </a:r>
            <a:endParaRPr lang="en-IN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Ultrasonic Sensor ची trig पिन Arduino च्या पिन </a:t>
            </a:r>
            <a:r>
              <a:rPr lang="en-IN" dirty="0" smtClean="0"/>
              <a:t>5 </a:t>
            </a:r>
            <a:r>
              <a:rPr lang="en-IN" dirty="0"/>
              <a:t>ला लावावी. </a:t>
            </a:r>
            <a:endParaRPr lang="en-IN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Ultrasonic Sensor ची echo पिन Arduino च्या पिन </a:t>
            </a:r>
            <a:r>
              <a:rPr lang="en-IN" dirty="0" smtClean="0"/>
              <a:t>6 </a:t>
            </a:r>
            <a:r>
              <a:rPr lang="en-IN" dirty="0"/>
              <a:t>ला लावावी. </a:t>
            </a:r>
            <a:endParaRPr lang="en-IN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Ultrasonic Sensor ची GND आणि Servo Motor ची काळी वायर  Arduino च्या GND ला लावावी. </a:t>
            </a:r>
            <a:endParaRPr lang="en-IN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Servo Motor ची लाल वायर Arduino च्या </a:t>
            </a:r>
            <a:r>
              <a:rPr lang="en-IN" dirty="0" smtClean="0"/>
              <a:t>3.3V </a:t>
            </a:r>
            <a:r>
              <a:rPr lang="en-IN" dirty="0"/>
              <a:t>ला लावावी</a:t>
            </a:r>
            <a:r>
              <a:rPr lang="en-IN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 Servo Motor ची केशरी किंवा पिवळी वायर Arduino च्या पिन </a:t>
            </a:r>
            <a:r>
              <a:rPr lang="en-IN" dirty="0" smtClean="0"/>
              <a:t>7 </a:t>
            </a:r>
            <a:r>
              <a:rPr lang="en-IN" dirty="0"/>
              <a:t>ला लावावी</a:t>
            </a:r>
            <a:r>
              <a:rPr lang="en-IN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dirty="0"/>
              <a:t>त्यानंतर Arduino IDE सॉफ्टवेअर मध्ये प्रोग्राम करून तो USB cable च्या मदतीने Arduino बोर्ड मध्ये घ्यावा. </a:t>
            </a:r>
          </a:p>
        </p:txBody>
      </p:sp>
    </p:spTree>
    <p:extLst>
      <p:ext uri="{BB962C8B-B14F-4D97-AF65-F5344CB8AC3E}">
        <p14:creationId xmlns:p14="http://schemas.microsoft.com/office/powerpoint/2010/main" val="2721300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52682"/>
              </p:ext>
            </p:extLst>
          </p:nvPr>
        </p:nvGraphicFramePr>
        <p:xfrm>
          <a:off x="2534992" y="1389363"/>
          <a:ext cx="7018986" cy="24485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9493"/>
                <a:gridCol w="3509493"/>
              </a:tblGrid>
              <a:tr h="489708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Arduino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Ultrasonic Sensors</a:t>
                      </a:r>
                      <a:endParaRPr lang="en-IN" dirty="0"/>
                    </a:p>
                  </a:txBody>
                  <a:tcPr/>
                </a:tc>
              </a:tr>
              <a:tr h="489708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5V Pin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Vcc pin</a:t>
                      </a:r>
                      <a:endParaRPr lang="en-IN" dirty="0"/>
                    </a:p>
                  </a:txBody>
                  <a:tcPr/>
                </a:tc>
              </a:tr>
              <a:tr h="489708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Pin 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trig</a:t>
                      </a:r>
                      <a:endParaRPr lang="en-IN" dirty="0"/>
                    </a:p>
                  </a:txBody>
                  <a:tcPr/>
                </a:tc>
              </a:tr>
              <a:tr h="489708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Pin 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echo</a:t>
                      </a:r>
                      <a:endParaRPr lang="en-IN" dirty="0"/>
                    </a:p>
                  </a:txBody>
                  <a:tcPr/>
                </a:tc>
              </a:tr>
              <a:tr h="489708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GND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GND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448904"/>
              </p:ext>
            </p:extLst>
          </p:nvPr>
        </p:nvGraphicFramePr>
        <p:xfrm>
          <a:off x="2550016" y="4557569"/>
          <a:ext cx="7096260" cy="1598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8130"/>
                <a:gridCol w="3548130"/>
              </a:tblGrid>
              <a:tr h="399633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Arduino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Servo Motor</a:t>
                      </a:r>
                      <a:endParaRPr lang="en-IN" dirty="0"/>
                    </a:p>
                  </a:txBody>
                  <a:tcPr/>
                </a:tc>
              </a:tr>
              <a:tr h="399633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3.3V Pin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Red Wire</a:t>
                      </a:r>
                      <a:endParaRPr lang="en-IN" dirty="0"/>
                    </a:p>
                  </a:txBody>
                  <a:tcPr/>
                </a:tc>
              </a:tr>
              <a:tr h="399633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GND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Black Wire</a:t>
                      </a:r>
                      <a:endParaRPr lang="en-IN" dirty="0"/>
                    </a:p>
                  </a:txBody>
                  <a:tcPr/>
                </a:tc>
              </a:tr>
              <a:tr h="399633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Pin 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Yellow Wire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733705" y="217799"/>
            <a:ext cx="25442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कनेक्शन</a:t>
            </a:r>
            <a:r>
              <a:rPr lang="en-IN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8562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62" t="6700" r="20825" b="21540"/>
          <a:stretch/>
        </p:blipFill>
        <p:spPr>
          <a:xfrm rot="5400000">
            <a:off x="3216351" y="1149586"/>
            <a:ext cx="5209795" cy="4146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15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62153" y="115911"/>
            <a:ext cx="2717442" cy="82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Costing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802854"/>
              </p:ext>
            </p:extLst>
          </p:nvPr>
        </p:nvGraphicFramePr>
        <p:xfrm>
          <a:off x="1705030" y="1171977"/>
          <a:ext cx="8327613" cy="47265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2958"/>
                <a:gridCol w="2831250"/>
                <a:gridCol w="1426008"/>
                <a:gridCol w="1177869"/>
                <a:gridCol w="1729528"/>
              </a:tblGrid>
              <a:tr h="789139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अ. न.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लागणारे साहित्य 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दर (रु)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नग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hi-IN" sz="1600" kern="1100" dirty="0">
                          <a:effectLst/>
                        </a:rPr>
                        <a:t>एकुण (रु)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8649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Arduino UNO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500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500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91447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2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Servo Motor (180 degree)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180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180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8649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3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Ultrasonic Sensor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170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170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8649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4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wires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7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35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  <a:tr h="786490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Total 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Mangal"/>
                        </a:rPr>
                        <a:t>885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Mang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4217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5529" y="2690543"/>
            <a:ext cx="238398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48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utssah"/>
              </a:rPr>
              <a:t>धन्यवाद </a:t>
            </a:r>
          </a:p>
        </p:txBody>
      </p:sp>
    </p:spTree>
    <p:extLst>
      <p:ext uri="{BB962C8B-B14F-4D97-AF65-F5344CB8AC3E}">
        <p14:creationId xmlns:p14="http://schemas.microsoft.com/office/powerpoint/2010/main" val="382154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211</Words>
  <Application>Microsoft Office PowerPoint</Application>
  <PresentationFormat>Custom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15</cp:revision>
  <dcterms:created xsi:type="dcterms:W3CDTF">2019-05-30T12:12:49Z</dcterms:created>
  <dcterms:modified xsi:type="dcterms:W3CDTF">2019-07-10T06:47:53Z</dcterms:modified>
</cp:coreProperties>
</file>