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0" r:id="rId6"/>
    <p:sldId id="261" r:id="rId7"/>
    <p:sldId id="262" r:id="rId8"/>
    <p:sldId id="276" r:id="rId9"/>
    <p:sldId id="265" r:id="rId10"/>
    <p:sldId id="281" r:id="rId11"/>
    <p:sldId id="277" r:id="rId12"/>
    <p:sldId id="280" r:id="rId13"/>
    <p:sldId id="267" r:id="rId14"/>
    <p:sldId id="271" r:id="rId15"/>
    <p:sldId id="27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23/04/2018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Sound Detector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बनवणे.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सोल्डेरिंग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टेस्टिंग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Connect the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adaptor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If work proper then it’s ok.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If not work then check following point.              Check Program.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Check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adaptor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	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voltage.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Check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connection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		</a:t>
            </a:r>
            <a:r>
              <a:rPr lang="mr-IN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Check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Relay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Then test final project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असेम्ब्ली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874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कॉस्टिंग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27130"/>
              </p:ext>
            </p:extLst>
          </p:nvPr>
        </p:nvGraphicFramePr>
        <p:xfrm>
          <a:off x="685797" y="1676398"/>
          <a:ext cx="7848602" cy="4343401"/>
        </p:xfrm>
        <a:graphic>
          <a:graphicData uri="http://schemas.openxmlformats.org/drawingml/2006/table">
            <a:tbl>
              <a:tblPr firstRow="1" firstCol="1" bandRow="1"/>
              <a:tblGrid>
                <a:gridCol w="1096065"/>
                <a:gridCol w="2668394"/>
                <a:gridCol w="1343983"/>
                <a:gridCol w="978629"/>
                <a:gridCol w="1761531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अ. न.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लागणारे साहित्य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दर (रु)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नग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एकुण (रु)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Ardunio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५००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५००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965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अडॉप्टर</a:t>
                      </a: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(९ व्होल्ट)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१७०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१७०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sound sensor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१७०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१७०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Breadboard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७५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७५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कनेक्टिंग वायर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८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४०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६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इंसुलेशन टेप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१०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१०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एकूण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९६५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ound Detector कसा बनवणार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साहित्य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Ardunio बोर्ड :-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5181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Adaptor(9v)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58344" cy="32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ound Sensor Module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791744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Connecting wire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LED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2380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सर्किट डायग्राम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591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कॉन्नेक्टिंग डायग्राम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11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Sound Detector बनवणे.</vt:lpstr>
      <vt:lpstr>Sound Detector कसा बनवणार ?</vt:lpstr>
      <vt:lpstr> साहित्य  </vt:lpstr>
      <vt:lpstr>Adaptor(9v)</vt:lpstr>
      <vt:lpstr>Sound Sensor Module</vt:lpstr>
      <vt:lpstr>Connecting wire  </vt:lpstr>
      <vt:lpstr>LED</vt:lpstr>
      <vt:lpstr>सर्किट डायग्राम </vt:lpstr>
      <vt:lpstr>कॉन्नेक्टिंग डायग्राम </vt:lpstr>
      <vt:lpstr>सोल्डेरिंग </vt:lpstr>
      <vt:lpstr>टेस्टिंग </vt:lpstr>
      <vt:lpstr>असेम्ब्ली </vt:lpstr>
      <vt:lpstr>कॉस्टिंग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34</cp:revision>
  <dcterms:created xsi:type="dcterms:W3CDTF">2017-11-20T08:31:11Z</dcterms:created>
  <dcterms:modified xsi:type="dcterms:W3CDTF">2018-04-23T08:56:02Z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579172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</Properties>
</file>