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58" r:id="rId3"/>
    <p:sldId id="259" r:id="rId4"/>
    <p:sldId id="277" r:id="rId5"/>
    <p:sldId id="278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593181-3B46-4ED9-B9EA-F63A78E59C85}" type="datetimeFigureOut">
              <a:rPr lang="en-US" smtClean="0"/>
              <a:t>02/04/2018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68DF9D-5E8C-4F6B-9705-D9D097F00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225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3A1FB0-5EF3-4A9D-87C9-42452B98DDDB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02/04/2018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276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02/04/2018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596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02/04/2018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08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90626" y="1346947"/>
            <a:ext cx="7667244" cy="80683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0626" y="4299697"/>
            <a:ext cx="7667244" cy="80683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90626" y="1484779"/>
            <a:ext cx="7667244" cy="2743200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7236911" y="4068923"/>
            <a:ext cx="810678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47522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6855-C51F-4A0D-BF8F-EF24918E0FA7}" type="datetime1">
              <a:rPr lang="en-US" smtClean="0">
                <a:solidFill>
                  <a:srgbClr val="696464"/>
                </a:solidFill>
              </a:rPr>
              <a:pPr/>
              <a:t>02/04/2018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696464"/>
                </a:solidFill>
              </a:rPr>
              <a:t>Pune Makers ( http://www.meetup.com/Pune-Makers/ )</a:t>
            </a:r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94550" y="4289334"/>
            <a:ext cx="895401" cy="640080"/>
          </a:xfrm>
        </p:spPr>
        <p:txBody>
          <a:bodyPr/>
          <a:lstStyle>
            <a:lvl1pPr>
              <a:defRPr sz="2800"/>
            </a:lvl1pPr>
          </a:lstStyle>
          <a:p>
            <a:fld id="{F6807F52-7EF1-4FDD-B4A0-5DC9DACBD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802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DCB2-506F-4BF0-8E1B-3840D62251E9}" type="datetime1">
              <a:rPr lang="en-US" smtClean="0">
                <a:solidFill>
                  <a:srgbClr val="696464"/>
                </a:solidFill>
              </a:rPr>
              <a:pPr/>
              <a:t>02/04/2018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696464"/>
                </a:solidFill>
              </a:rPr>
              <a:t>Pune Makers ( http://www.meetup.com/Pune-Makers/ )</a:t>
            </a:r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07F52-7EF1-4FDD-B4A0-5DC9DACBD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871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1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/>
          <a:p>
            <a:fld id="{AE15A401-63E2-404F-895A-65872E1B4201}" type="datetime1">
              <a:rPr lang="en-US" smtClean="0">
                <a:solidFill>
                  <a:srgbClr val="696464"/>
                </a:solidFill>
              </a:rPr>
              <a:pPr/>
              <a:t>02/04/2018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7031" y="6272785"/>
            <a:ext cx="4745736" cy="365125"/>
          </a:xfrm>
        </p:spPr>
        <p:txBody>
          <a:bodyPr/>
          <a:lstStyle/>
          <a:p>
            <a:r>
              <a:rPr lang="en-US" smtClean="0">
                <a:solidFill>
                  <a:srgbClr val="696464"/>
                </a:solidFill>
              </a:rPr>
              <a:t>Pune Makers ( http://www.meetup.com/Pune-Makers/ )</a:t>
            </a:r>
            <a:endParaRPr lang="en-US">
              <a:solidFill>
                <a:srgbClr val="696464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673049" y="2325848"/>
            <a:ext cx="810678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2776" y="2506133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F6807F52-7EF1-4FDD-B4A0-5DC9DACBD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972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2386" y="2194560"/>
            <a:ext cx="356616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3168" y="2194560"/>
            <a:ext cx="356616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2FAF2-15E3-43F2-B1E1-C5784D61896E}" type="datetime1">
              <a:rPr lang="en-US" smtClean="0">
                <a:solidFill>
                  <a:srgbClr val="696464"/>
                </a:solidFill>
              </a:rPr>
              <a:pPr/>
              <a:t>02/04/2018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696464"/>
                </a:solidFill>
              </a:rPr>
              <a:t>Pune Makers ( http://www.meetup.com/Pune-Makers/ )</a:t>
            </a:r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07F52-7EF1-4FDD-B4A0-5DC9DACBD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8667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0100" y="2048256"/>
            <a:ext cx="356616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2386" y="2743200"/>
            <a:ext cx="356616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3168" y="2048256"/>
            <a:ext cx="356616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3168" y="2743200"/>
            <a:ext cx="356616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0CC3-286D-40EA-814F-32E4598CFF4E}" type="datetime1">
              <a:rPr lang="en-US" smtClean="0">
                <a:solidFill>
                  <a:srgbClr val="696464"/>
                </a:solidFill>
              </a:rPr>
              <a:pPr/>
              <a:t>02/04/2018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696464"/>
                </a:solidFill>
              </a:rPr>
              <a:t>Pune Makers ( http://www.meetup.com/Pune-Makers/ )</a:t>
            </a:r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07F52-7EF1-4FDD-B4A0-5DC9DACBD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835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D10BA-2604-43F3-B00A-434440E935DE}" type="datetime1">
              <a:rPr lang="en-US" smtClean="0">
                <a:solidFill>
                  <a:srgbClr val="696464"/>
                </a:solidFill>
              </a:rPr>
              <a:pPr/>
              <a:t>02/04/2018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696464"/>
                </a:solidFill>
              </a:rPr>
              <a:t>Pune Makers ( http://www.meetup.com/Pune-Makers/ )</a:t>
            </a:r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07F52-7EF1-4FDD-B4A0-5DC9DACBD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1575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CCE8-70F0-414E-A0D4-AA7C2C3D2964}" type="datetime1">
              <a:rPr lang="en-US" smtClean="0">
                <a:solidFill>
                  <a:srgbClr val="696464"/>
                </a:solidFill>
              </a:rPr>
              <a:pPr/>
              <a:t>02/04/2018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696464"/>
                </a:solidFill>
              </a:rPr>
              <a:t>Pune Makers ( http://www.meetup.com/Pune-Makers/ )</a:t>
            </a:r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07F52-7EF1-4FDD-B4A0-5DC9DACBD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2909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 cstate="print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36EAF-FD3A-4694-9E36-D30262D72653}" type="datetime1">
              <a:rPr lang="en-US" smtClean="0">
                <a:solidFill>
                  <a:srgbClr val="696464"/>
                </a:solidFill>
              </a:rPr>
              <a:pPr/>
              <a:t>02/04/2018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696464"/>
                </a:solidFill>
              </a:rPr>
              <a:t>Pune Makers ( http://www.meetup.com/Pune-Makers/ )</a:t>
            </a:r>
            <a:endParaRPr lang="en-US">
              <a:solidFill>
                <a:srgbClr val="696464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8551294" y="6229681"/>
            <a:ext cx="3429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07F52-7EF1-4FDD-B4A0-5DC9DACBD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1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02/04/2018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1280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 cstate="print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6054E-28D3-4AD5-B456-A9AD1ACDE59E}" type="datetime1">
              <a:rPr lang="en-US" smtClean="0">
                <a:solidFill>
                  <a:srgbClr val="696464"/>
                </a:solidFill>
              </a:rPr>
              <a:pPr/>
              <a:t>02/04/2018</a:t>
            </a:fld>
            <a:endParaRPr lang="en-US">
              <a:solidFill>
                <a:srgbClr val="696464"/>
              </a:solidFill>
            </a:endParaRPr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8551294" y="6229681"/>
            <a:ext cx="3429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07F52-7EF1-4FDD-B4A0-5DC9DACBD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1613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B6641-70B6-4937-B0C8-EFAE3768F6D6}" type="datetime1">
              <a:rPr lang="en-US" smtClean="0">
                <a:solidFill>
                  <a:srgbClr val="696464"/>
                </a:solidFill>
              </a:rPr>
              <a:pPr/>
              <a:t>02/04/2018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696464"/>
                </a:solidFill>
              </a:rPr>
              <a:t>Pune Makers ( http://www.meetup.com/Pune-Makers/ )</a:t>
            </a:r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07F52-7EF1-4FDD-B4A0-5DC9DACBD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5524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C2FE7-7503-4BAE-95BD-2A5A8DCA8CEC}" type="datetime1">
              <a:rPr lang="en-US" smtClean="0">
                <a:solidFill>
                  <a:srgbClr val="696464"/>
                </a:solidFill>
              </a:rPr>
              <a:pPr/>
              <a:t>02/04/2018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696464"/>
                </a:solidFill>
              </a:rPr>
              <a:t>Pune Makers ( http://www.meetup.com/Pune-Makers/ )</a:t>
            </a:r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07F52-7EF1-4FDD-B4A0-5DC9DACBD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02/04/2018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056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02/04/2018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645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02/04/2018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94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02/04/2018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17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02/04/2018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2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02/04/2018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8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02/04/2018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633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5F5D5-FE9E-4B08-BF54-CFF1F9D2B562}" type="datetimeFigureOut">
              <a:rPr lang="en-US" smtClean="0"/>
              <a:t>02/04/2018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52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2386" y="484632"/>
            <a:ext cx="75438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386" y="2121408"/>
            <a:ext cx="75438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331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62C5E97-EE00-4083-BA64-2541CEBD30FD}" type="datetime1">
              <a:rPr lang="en-US" smtClean="0">
                <a:solidFill>
                  <a:srgbClr val="696464"/>
                </a:solidFill>
              </a:rPr>
              <a:pPr/>
              <a:t>02/04/2018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6102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696464"/>
                </a:solidFill>
              </a:rPr>
              <a:t>Pune Makers ( http://www.meetup.com/Pune-Makers/ )</a:t>
            </a:r>
            <a:endParaRPr lang="en-US">
              <a:solidFill>
                <a:srgbClr val="696464"/>
              </a:solidFill>
            </a:endParaRPr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8551294" y="6229681"/>
            <a:ext cx="3429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F6807F52-7EF1-4FDD-B4A0-5DC9DACBD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188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Arduino Board 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331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>
            <a:normAutofit/>
          </a:bodyPr>
          <a:lstStyle/>
          <a:p>
            <a:r>
              <a:rPr lang="mr-IN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या भागामध्ये आपण 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Arduino Board </a:t>
            </a: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म्हणजे </a:t>
            </a:r>
            <a:r>
              <a:rPr lang="mr-IN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काय ते शिकणार आहोत ?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8855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Arduino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/>
        </p:nvSpPr>
        <p:spPr>
          <a:xfrm>
            <a:off x="492760" y="1905000"/>
            <a:ext cx="8382000" cy="3791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" pitchFamily="2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Rockwell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5660" y="1954421"/>
            <a:ext cx="7543800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0" lvl="0" indent="-182880">
              <a:lnSpc>
                <a:spcPct val="90000"/>
              </a:lnSpc>
              <a:spcBef>
                <a:spcPts val="1200"/>
              </a:spcBef>
              <a:buClr>
                <a:srgbClr val="D34817">
                  <a:lumMod val="75000"/>
                </a:srgbClr>
              </a:buClr>
              <a:buSzPct val="85000"/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prstClr val="black"/>
                </a:solidFill>
                <a:latin typeface="Rockwell"/>
              </a:rPr>
              <a:t>Basically Arduino  is Microcontroller. </a:t>
            </a:r>
          </a:p>
          <a:p>
            <a:pPr marL="182880" lvl="0" indent="-182880">
              <a:lnSpc>
                <a:spcPct val="90000"/>
              </a:lnSpc>
              <a:spcBef>
                <a:spcPts val="1200"/>
              </a:spcBef>
              <a:buClr>
                <a:srgbClr val="D34817">
                  <a:lumMod val="75000"/>
                </a:srgbClr>
              </a:buClr>
              <a:buSzPct val="85000"/>
              <a:buFont typeface="Wingdings" pitchFamily="2" charset="2"/>
              <a:buChar char="§"/>
              <a:defRPr/>
            </a:pPr>
            <a:endParaRPr lang="en-US" sz="2000" dirty="0">
              <a:solidFill>
                <a:prstClr val="black"/>
              </a:solidFill>
              <a:latin typeface="Rockwell"/>
            </a:endParaRPr>
          </a:p>
          <a:p>
            <a:pPr marL="182880" lvl="0" indent="-182880">
              <a:lnSpc>
                <a:spcPct val="90000"/>
              </a:lnSpc>
              <a:spcBef>
                <a:spcPts val="1200"/>
              </a:spcBef>
              <a:buClr>
                <a:srgbClr val="D34817">
                  <a:lumMod val="75000"/>
                </a:srgbClr>
              </a:buClr>
              <a:buSzPct val="85000"/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prstClr val="black"/>
                </a:solidFill>
                <a:latin typeface="Rockwell"/>
              </a:rPr>
              <a:t>Microcontroller is microprocessor with memory, RAM and some other peripheral connected with it. </a:t>
            </a:r>
          </a:p>
          <a:p>
            <a:pPr marL="182880" lvl="0" indent="-182880">
              <a:lnSpc>
                <a:spcPct val="90000"/>
              </a:lnSpc>
              <a:spcBef>
                <a:spcPts val="1200"/>
              </a:spcBef>
              <a:buClr>
                <a:srgbClr val="D34817">
                  <a:lumMod val="75000"/>
                </a:srgbClr>
              </a:buClr>
              <a:buSzPct val="85000"/>
              <a:buFont typeface="Wingdings" pitchFamily="2" charset="2"/>
              <a:buChar char="§"/>
              <a:defRPr/>
            </a:pPr>
            <a:endParaRPr lang="en-US" sz="2000" dirty="0">
              <a:solidFill>
                <a:prstClr val="black"/>
              </a:solidFill>
              <a:latin typeface="Rockwell"/>
            </a:endParaRPr>
          </a:p>
          <a:p>
            <a:pPr marL="182880" lvl="0" indent="-182880">
              <a:lnSpc>
                <a:spcPct val="90000"/>
              </a:lnSpc>
              <a:spcBef>
                <a:spcPts val="1200"/>
              </a:spcBef>
              <a:buClr>
                <a:srgbClr val="D34817">
                  <a:lumMod val="75000"/>
                </a:srgbClr>
              </a:buClr>
              <a:buSzPct val="85000"/>
              <a:buFont typeface="Wingdings" pitchFamily="2" charset="2"/>
              <a:buChar char="§"/>
              <a:defRPr/>
            </a:pPr>
            <a:r>
              <a:rPr lang="en-GB" sz="2000" dirty="0">
                <a:solidFill>
                  <a:prstClr val="black"/>
                </a:solidFill>
                <a:latin typeface="Rockwell"/>
              </a:rPr>
              <a:t>The Arduino Uno is a microcontroller board based on the ATmega328 . The ATmega328 has  Flash memory of 32 KB (with 0.5 KB used for the </a:t>
            </a:r>
            <a:r>
              <a:rPr lang="en-GB" sz="2000" dirty="0" smtClean="0">
                <a:solidFill>
                  <a:prstClr val="black"/>
                </a:solidFill>
                <a:latin typeface="Rockwell"/>
              </a:rPr>
              <a:t>boot loader). </a:t>
            </a:r>
            <a:r>
              <a:rPr lang="en-GB" sz="2000" dirty="0">
                <a:solidFill>
                  <a:prstClr val="black"/>
                </a:solidFill>
                <a:latin typeface="Rockwell"/>
              </a:rPr>
              <a:t>It also has 2 KB of SRAM and 1 KB of EEPROM</a:t>
            </a:r>
            <a:endParaRPr lang="en-US" sz="2000" dirty="0">
              <a:solidFill>
                <a:prstClr val="black"/>
              </a:solidFill>
              <a:latin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3791620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21939"/>
            <a:ext cx="8534400" cy="1609344"/>
          </a:xfrm>
        </p:spPr>
        <p:txBody>
          <a:bodyPr>
            <a:normAutofit/>
          </a:bodyPr>
          <a:lstStyle/>
          <a:p>
            <a:r>
              <a:rPr lang="en-US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Different types of </a:t>
            </a:r>
            <a:r>
              <a:rPr lang="en-US" sz="4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arduino</a:t>
            </a:r>
            <a:endParaRPr lang="en-US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696464"/>
                </a:solidFill>
              </a:rPr>
              <a:t>Pune Makers ( http://www.meetup.com/Pune-Makers/ )</a:t>
            </a:r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07F52-7EF1-4FDD-B4A0-5DC9DACBD99F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9091" y="4521538"/>
            <a:ext cx="2314575" cy="1512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553" y="4118776"/>
            <a:ext cx="1714500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9944" y="2770188"/>
            <a:ext cx="2171700" cy="2032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https://encrypted-tbn1.gstatic.com/images?q=tbn:ANd9GcTX738sOefLcdYQe0qGix1GRW1P0RdgSsd6pa-JinGygya8UgGeNw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804" y="2029279"/>
            <a:ext cx="1964531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856" y="2018396"/>
            <a:ext cx="1807369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347482" y="5739523"/>
            <a:ext cx="15430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855D5D">
                    <a:lumMod val="75000"/>
                  </a:srgbClr>
                </a:solidFill>
                <a:latin typeface="Arial Narrow" panose="020B0606020202030204" pitchFamily="34" charset="0"/>
              </a:rPr>
              <a:t>Arduino Mega 2560 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7610" y="3903408"/>
            <a:ext cx="15430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855D5D">
                    <a:lumMod val="75000"/>
                  </a:srgbClr>
                </a:solidFill>
                <a:latin typeface="Arial Narrow" panose="020B0606020202030204" pitchFamily="34" charset="0"/>
              </a:rPr>
              <a:t>Arduino LilyPad</a:t>
            </a:r>
          </a:p>
          <a:p>
            <a:endParaRPr lang="en-US" b="1" dirty="0">
              <a:solidFill>
                <a:srgbClr val="855D5D">
                  <a:lumMod val="75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37881" y="4817948"/>
            <a:ext cx="1543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855D5D">
                    <a:lumMod val="75000"/>
                  </a:srgbClr>
                </a:solidFill>
                <a:latin typeface="Arial Narrow" panose="020B0606020202030204" pitchFamily="34" charset="0"/>
              </a:rPr>
              <a:t>Arduino </a:t>
            </a:r>
            <a:r>
              <a:rPr lang="en-US" b="1" dirty="0" smtClean="0">
                <a:solidFill>
                  <a:srgbClr val="855D5D">
                    <a:lumMod val="75000"/>
                  </a:srgbClr>
                </a:solidFill>
                <a:latin typeface="Arial Narrow" panose="020B0606020202030204" pitchFamily="34" charset="0"/>
              </a:rPr>
              <a:t>Uno</a:t>
            </a:r>
            <a:r>
              <a:rPr lang="en-US" b="1" dirty="0">
                <a:solidFill>
                  <a:srgbClr val="855D5D">
                    <a:lumMod val="75000"/>
                  </a:srgbClr>
                </a:solidFill>
                <a:latin typeface="Arial Narrow" panose="020B0606020202030204" pitchFamily="34" charset="0"/>
              </a:rPr>
              <a:t> 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74266" y="4055200"/>
            <a:ext cx="1543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855D5D">
                    <a:lumMod val="75000"/>
                  </a:srgbClr>
                </a:solidFill>
                <a:latin typeface="Arial Narrow" panose="020B0606020202030204" pitchFamily="34" charset="0"/>
              </a:rPr>
              <a:t>DIY Arduino</a:t>
            </a:r>
            <a:endParaRPr lang="en-US" b="1" dirty="0">
              <a:solidFill>
                <a:srgbClr val="855D5D">
                  <a:lumMod val="75000"/>
                </a:srgbClr>
              </a:solidFill>
              <a:latin typeface="Arial Narrow" panose="020B0606020202030204" pitchFamily="34" charset="0"/>
            </a:endParaRPr>
          </a:p>
          <a:p>
            <a:pPr algn="ctr"/>
            <a:endParaRPr lang="en-US" b="1" dirty="0">
              <a:solidFill>
                <a:srgbClr val="855D5D">
                  <a:lumMod val="75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0520" y="1731283"/>
            <a:ext cx="1543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855D5D">
                    <a:lumMod val="75000"/>
                  </a:srgbClr>
                </a:solidFill>
                <a:latin typeface="Arial Narrow" panose="020B0606020202030204" pitchFamily="34" charset="0"/>
              </a:rPr>
              <a:t>Nano </a:t>
            </a:r>
            <a:r>
              <a:rPr lang="en-US" b="1" dirty="0" err="1" smtClean="0">
                <a:solidFill>
                  <a:srgbClr val="855D5D">
                    <a:lumMod val="75000"/>
                  </a:srgbClr>
                </a:solidFill>
                <a:latin typeface="Arial Narrow" panose="020B0606020202030204" pitchFamily="34" charset="0"/>
              </a:rPr>
              <a:t>arduino</a:t>
            </a:r>
            <a:endParaRPr lang="en-US" b="1" dirty="0">
              <a:solidFill>
                <a:srgbClr val="855D5D">
                  <a:lumMod val="75000"/>
                </a:srgbClr>
              </a:solidFill>
              <a:latin typeface="Arial Narrow" panose="020B0606020202030204" pitchFamily="34" charset="0"/>
            </a:endParaRPr>
          </a:p>
          <a:p>
            <a:endParaRPr lang="en-US" b="1" dirty="0">
              <a:solidFill>
                <a:srgbClr val="855D5D">
                  <a:lumMod val="75000"/>
                </a:srgb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74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>
            <a:normAutofit/>
          </a:bodyPr>
          <a:lstStyle/>
          <a:p>
            <a:r>
              <a:rPr lang="mr-IN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धन्यवाद </a:t>
            </a:r>
            <a:endParaRPr lang="en-IN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31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70</Words>
  <Application>Microsoft Office PowerPoint</Application>
  <PresentationFormat>On-screen Show (4:3)</PresentationFormat>
  <Paragraphs>18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Wood Type</vt:lpstr>
      <vt:lpstr>Arduino Board </vt:lpstr>
      <vt:lpstr>या भागामध्ये आपण Arduino Board म्हणजे काय ते शिकणार आहोत ?</vt:lpstr>
      <vt:lpstr>Arduino</vt:lpstr>
      <vt:lpstr>Different types of arduino</vt:lpstr>
      <vt:lpstr>धन्यवाद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Admin</dc:creator>
  <cp:lastModifiedBy>admin</cp:lastModifiedBy>
  <cp:revision>35</cp:revision>
  <dcterms:created xsi:type="dcterms:W3CDTF">2017-11-20T08:31:11Z</dcterms:created>
  <dcterms:modified xsi:type="dcterms:W3CDTF">2018-04-02T10:58:18Z</dcterms:modified>
</cp:coreProperties>
</file>