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679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82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92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49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2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3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47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0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44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78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27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2B2B-C770-4C41-B7C9-CB40C3452CBF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EE82-12C4-45AA-8FC1-9CA700DF6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4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mr-IN" dirty="0" smtClean="0">
                <a:solidFill>
                  <a:srgbClr val="0070C0"/>
                </a:solidFill>
              </a:rPr>
              <a:t>म्हणजे काय?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Arduino</a:t>
            </a:r>
            <a:r>
              <a:rPr lang="en-US" sz="2000" dirty="0" smtClean="0"/>
              <a:t> </a:t>
            </a:r>
            <a:r>
              <a:rPr lang="mr-IN" sz="2000" dirty="0" smtClean="0"/>
              <a:t>हा एक </a:t>
            </a:r>
            <a:r>
              <a:rPr lang="en-US" sz="2000" dirty="0" smtClean="0"/>
              <a:t>open source electronics platform </a:t>
            </a:r>
            <a:r>
              <a:rPr lang="mr-IN" sz="2000" dirty="0" smtClean="0"/>
              <a:t>आहे जो की साध्या वापरात येणाऱ्या software आणि hardwareवर आधारित आहे.</a:t>
            </a:r>
          </a:p>
          <a:p>
            <a:endParaRPr lang="mr-IN" sz="2000" dirty="0" smtClean="0"/>
          </a:p>
          <a:p>
            <a:r>
              <a:rPr lang="en-US" sz="2000" dirty="0" err="1" smtClean="0"/>
              <a:t>Arduino</a:t>
            </a:r>
            <a:r>
              <a:rPr lang="mr-IN" sz="2000" dirty="0" smtClean="0"/>
              <a:t> Board हा एक छोटासा CPU आहे ज्यामध्ये एक चिप लावलेली असते. त्या चिपला आपण microcontroller असे म्हणतो.</a:t>
            </a:r>
          </a:p>
          <a:p>
            <a:endParaRPr lang="mr-IN" sz="2000" dirty="0" smtClean="0"/>
          </a:p>
          <a:p>
            <a:r>
              <a:rPr lang="mr-IN" sz="2000" dirty="0" smtClean="0"/>
              <a:t>या चिपमध्ये आपण program upload करून त्याच्या pinsला आपण हवे तसे inputs(eg.sensors) आणि </a:t>
            </a:r>
            <a:r>
              <a:rPr lang="en-US" sz="2000" dirty="0" smtClean="0"/>
              <a:t>outputs</a:t>
            </a:r>
            <a:r>
              <a:rPr lang="mr-IN" sz="2000" dirty="0" smtClean="0"/>
              <a:t>(eg.motors)</a:t>
            </a:r>
            <a:r>
              <a:rPr lang="en-US" sz="2000" dirty="0" smtClean="0"/>
              <a:t> </a:t>
            </a:r>
            <a:r>
              <a:rPr lang="mr-IN" sz="2000" dirty="0" smtClean="0"/>
              <a:t>देऊ शकतो.</a:t>
            </a:r>
          </a:p>
          <a:p>
            <a:endParaRPr lang="mr-IN" sz="2000" dirty="0" smtClean="0"/>
          </a:p>
          <a:p>
            <a:r>
              <a:rPr lang="en-US" sz="2000" dirty="0" err="1" smtClean="0"/>
              <a:t>Arduino</a:t>
            </a:r>
            <a:r>
              <a:rPr lang="mr-IN" sz="2000" dirty="0" smtClean="0"/>
              <a:t>ला आपण हवे ते device लावू शकतो आणि आपला project बनवू शकतो.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201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r>
              <a:rPr lang="mr-IN" dirty="0" smtClean="0">
                <a:solidFill>
                  <a:srgbClr val="0070C0"/>
                </a:solidFill>
              </a:rPr>
              <a:t> चे प्रकार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Arduino</a:t>
            </a:r>
            <a:r>
              <a:rPr lang="mr-IN" sz="2000" dirty="0" smtClean="0"/>
              <a:t> Uno</a:t>
            </a:r>
          </a:p>
          <a:p>
            <a:r>
              <a:rPr lang="en-US" sz="2000" dirty="0" err="1" smtClean="0"/>
              <a:t>Arduino</a:t>
            </a:r>
            <a:r>
              <a:rPr lang="mr-IN" sz="2000" dirty="0" smtClean="0"/>
              <a:t> Nano</a:t>
            </a:r>
          </a:p>
          <a:p>
            <a:r>
              <a:rPr lang="en-US" sz="2000" dirty="0" err="1" smtClean="0"/>
              <a:t>Arduino</a:t>
            </a:r>
            <a:r>
              <a:rPr lang="mr-IN" sz="2000" dirty="0" smtClean="0"/>
              <a:t> Mega</a:t>
            </a:r>
            <a:endParaRPr lang="en-IN" sz="2000" dirty="0"/>
          </a:p>
        </p:txBody>
      </p:sp>
      <p:pic>
        <p:nvPicPr>
          <p:cNvPr id="1026" name="Picture 2" descr="C:\Users\Admin\Downloads\ARDUINO_UNO_DIP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3644377" cy="26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ARDUINO_MEG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2600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ARDUINO_NAN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29" y="4293096"/>
            <a:ext cx="2857422" cy="22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1772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711373" y="1772816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Arduino</a:t>
            </a:r>
            <a:r>
              <a:rPr lang="mr-IN" dirty="0" smtClean="0"/>
              <a:t> </a:t>
            </a:r>
            <a:r>
              <a:rPr lang="mr-IN" u="sng" dirty="0" smtClean="0"/>
              <a:t>Uno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763103"/>
            <a:ext cx="15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Arduino</a:t>
            </a:r>
            <a:r>
              <a:rPr lang="mr-IN" dirty="0" smtClean="0"/>
              <a:t> Mega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4941168"/>
            <a:ext cx="156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A</a:t>
            </a:r>
            <a:r>
              <a:rPr lang="en-US" dirty="0" err="1" smtClean="0"/>
              <a:t>rduino</a:t>
            </a:r>
            <a:r>
              <a:rPr lang="mr-IN" dirty="0" smtClean="0"/>
              <a:t> Nano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384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r>
              <a:rPr lang="mr-IN" dirty="0" smtClean="0">
                <a:solidFill>
                  <a:srgbClr val="0070C0"/>
                </a:solidFill>
              </a:rPr>
              <a:t> Uno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Open source microcontroller board</a:t>
            </a:r>
          </a:p>
          <a:p>
            <a:r>
              <a:rPr lang="en-US" sz="2000" dirty="0" smtClean="0"/>
              <a:t>Used ATmega328p microcontroller</a:t>
            </a:r>
          </a:p>
          <a:p>
            <a:r>
              <a:rPr lang="en-US" sz="2000" dirty="0" smtClean="0"/>
              <a:t>14 digital pins out of these 6 pins used for </a:t>
            </a:r>
            <a:r>
              <a:rPr lang="en-US" sz="2000" dirty="0" err="1" smtClean="0"/>
              <a:t>pwm</a:t>
            </a:r>
            <a:r>
              <a:rPr lang="en-US" sz="2000" dirty="0" smtClean="0"/>
              <a:t> outputs</a:t>
            </a:r>
          </a:p>
          <a:p>
            <a:r>
              <a:rPr lang="en-US" sz="2000" dirty="0" smtClean="0"/>
              <a:t>6 analog pins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as voltage regulators</a:t>
            </a:r>
          </a:p>
          <a:p>
            <a:r>
              <a:rPr lang="en-US" sz="2000" dirty="0" smtClean="0"/>
              <a:t>32KB flash memory</a:t>
            </a:r>
          </a:p>
          <a:p>
            <a:r>
              <a:rPr lang="en-US" sz="2000" dirty="0" smtClean="0"/>
              <a:t>2KB SRAM</a:t>
            </a:r>
          </a:p>
          <a:p>
            <a:r>
              <a:rPr lang="en-US" sz="2000" dirty="0" smtClean="0"/>
              <a:t>1KB EEPROM</a:t>
            </a:r>
          </a:p>
          <a:p>
            <a:r>
              <a:rPr lang="en-US" sz="2000" dirty="0" smtClean="0"/>
              <a:t>Clock frequency 16MHz</a:t>
            </a:r>
          </a:p>
          <a:p>
            <a:r>
              <a:rPr lang="en-IN" sz="2000" dirty="0" smtClean="0"/>
              <a:t>A USB Connection</a:t>
            </a:r>
          </a:p>
          <a:p>
            <a:r>
              <a:rPr lang="en-IN" sz="2000" dirty="0" smtClean="0"/>
              <a:t>A Power Jack</a:t>
            </a:r>
          </a:p>
          <a:p>
            <a:r>
              <a:rPr lang="en-IN" sz="2000" dirty="0" smtClean="0"/>
              <a:t>Reset Button</a:t>
            </a:r>
          </a:p>
          <a:p>
            <a:r>
              <a:rPr lang="en-IN" sz="2000" dirty="0" smtClean="0"/>
              <a:t>On-board LED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11285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P</a:t>
            </a:r>
            <a:r>
              <a:rPr lang="mr-IN" dirty="0" smtClean="0">
                <a:solidFill>
                  <a:srgbClr val="0070C0"/>
                </a:solidFill>
              </a:rPr>
              <a:t>in Diagram Of </a:t>
            </a:r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r>
              <a:rPr lang="en-US" smtClean="0">
                <a:solidFill>
                  <a:srgbClr val="0070C0"/>
                </a:solidFill>
              </a:rPr>
              <a:t> Uno</a:t>
            </a:r>
            <a:r>
              <a:rPr lang="mr-IN" smtClean="0">
                <a:solidFill>
                  <a:srgbClr val="0070C0"/>
                </a:solidFill>
              </a:rPr>
              <a:t> 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80" y="1600200"/>
            <a:ext cx="571143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8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816424"/>
          </a:xfrm>
        </p:spPr>
        <p:txBody>
          <a:bodyPr/>
          <a:lstStyle/>
          <a:p>
            <a:r>
              <a:rPr lang="mr-IN" dirty="0" smtClean="0">
                <a:solidFill>
                  <a:srgbClr val="0070C0"/>
                </a:solidFill>
              </a:rPr>
              <a:t>धन्यवाद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8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149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Arduino म्हणजे काय?</vt:lpstr>
      <vt:lpstr>Arduino</vt:lpstr>
      <vt:lpstr>Arduino चे प्रकार</vt:lpstr>
      <vt:lpstr>Arduino Uno</vt:lpstr>
      <vt:lpstr>Pin Diagram Of Arduino Uno </vt:lpstr>
      <vt:lpstr>धन्यवाद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म्हणजे काय?</dc:title>
  <dc:creator>Admin</dc:creator>
  <cp:lastModifiedBy>Admin</cp:lastModifiedBy>
  <cp:revision>13</cp:revision>
  <dcterms:created xsi:type="dcterms:W3CDTF">2018-09-10T09:14:46Z</dcterms:created>
  <dcterms:modified xsi:type="dcterms:W3CDTF">2018-10-05T07:52:35Z</dcterms:modified>
</cp:coreProperties>
</file>