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4F6C-1318-4BF2-9617-613191959A23}" type="datetimeFigureOut">
              <a:rPr lang="en-IN" smtClean="0"/>
              <a:t>07-12-2018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DF1F-C0F9-4983-9A69-9CB3CED5C9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98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4F6C-1318-4BF2-9617-613191959A23}" type="datetimeFigureOut">
              <a:rPr lang="en-IN" smtClean="0"/>
              <a:t>07-12-2018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DF1F-C0F9-4983-9A69-9CB3CED5C9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33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4F6C-1318-4BF2-9617-613191959A23}" type="datetimeFigureOut">
              <a:rPr lang="en-IN" smtClean="0"/>
              <a:t>07-12-2018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DF1F-C0F9-4983-9A69-9CB3CED5C9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82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4F6C-1318-4BF2-9617-613191959A23}" type="datetimeFigureOut">
              <a:rPr lang="en-IN" smtClean="0"/>
              <a:t>07-12-2018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DF1F-C0F9-4983-9A69-9CB3CED5C9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4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4F6C-1318-4BF2-9617-613191959A23}" type="datetimeFigureOut">
              <a:rPr lang="en-IN" smtClean="0"/>
              <a:t>07-12-2018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DF1F-C0F9-4983-9A69-9CB3CED5C9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988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4F6C-1318-4BF2-9617-613191959A23}" type="datetimeFigureOut">
              <a:rPr lang="en-IN" smtClean="0"/>
              <a:t>07-12-2018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DF1F-C0F9-4983-9A69-9CB3CED5C9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962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4F6C-1318-4BF2-9617-613191959A23}" type="datetimeFigureOut">
              <a:rPr lang="en-IN" smtClean="0"/>
              <a:t>07-12-2018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DF1F-C0F9-4983-9A69-9CB3CED5C9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748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4F6C-1318-4BF2-9617-613191959A23}" type="datetimeFigureOut">
              <a:rPr lang="en-IN" smtClean="0"/>
              <a:t>07-12-2018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DF1F-C0F9-4983-9A69-9CB3CED5C9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69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4F6C-1318-4BF2-9617-613191959A23}" type="datetimeFigureOut">
              <a:rPr lang="en-IN" smtClean="0"/>
              <a:t>07-12-2018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DF1F-C0F9-4983-9A69-9CB3CED5C9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08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4F6C-1318-4BF2-9617-613191959A23}" type="datetimeFigureOut">
              <a:rPr lang="en-IN" smtClean="0"/>
              <a:t>07-12-2018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DF1F-C0F9-4983-9A69-9CB3CED5C9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899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4F6C-1318-4BF2-9617-613191959A23}" type="datetimeFigureOut">
              <a:rPr lang="en-IN" smtClean="0"/>
              <a:t>07-12-2018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DF1F-C0F9-4983-9A69-9CB3CED5C9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777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4F6C-1318-4BF2-9617-613191959A23}" type="datetimeFigureOut">
              <a:rPr lang="en-IN" smtClean="0"/>
              <a:t>07-12-2018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DF1F-C0F9-4983-9A69-9CB3CED5C9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370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Temperature Detect </a:t>
            </a:r>
            <a:r>
              <a:rPr lang="mr-IN" dirty="0" smtClean="0">
                <a:solidFill>
                  <a:srgbClr val="0070C0"/>
                </a:solidFill>
              </a:rPr>
              <a:t>करून Automatic पंखा चालू कसा करणार?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163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>
                <a:solidFill>
                  <a:srgbClr val="0070C0"/>
                </a:solidFill>
              </a:rPr>
              <a:t>साहित्य</a:t>
            </a:r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ownloads\ARDUINO_UNO_DIP_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31717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instructables.com/FIB/7CUR/IBJTKMON/FIB7CURIBJTKMON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87" y="1196752"/>
            <a:ext cx="27755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tse1.mm.bing.net/th?id=OIP.azb0DOTh5XP-lGVwOgh8KQHaHa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77" y="364502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772816"/>
            <a:ext cx="143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Arduino</a:t>
            </a:r>
            <a:r>
              <a:rPr lang="en-US" dirty="0" smtClean="0"/>
              <a:t> UNO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2564904"/>
            <a:ext cx="183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Sensor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516217" y="4149080"/>
            <a:ext cx="116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Relay 5V</a:t>
            </a:r>
            <a:endParaRPr lang="en-IN" dirty="0"/>
          </a:p>
        </p:txBody>
      </p:sp>
      <p:pic>
        <p:nvPicPr>
          <p:cNvPr id="1032" name="Picture 8" descr="http://www.askdeals.in/image/cache/catalog/B009ZBD04S/Usha-Maxx-Air-400mm-Table-Fan-Blue-MaxxAir-0-750x7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2701171" cy="27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dz-upload.s3.amazonaws.com/prod/upload/photoJumperM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" y="3645024"/>
            <a:ext cx="1813687" cy="19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524" y="6093296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Jmper</a:t>
            </a:r>
            <a:r>
              <a:rPr lang="en-US" dirty="0" smtClean="0"/>
              <a:t> Wires</a:t>
            </a:r>
            <a:endParaRPr lang="en-IN" dirty="0"/>
          </a:p>
        </p:txBody>
      </p:sp>
      <p:pic>
        <p:nvPicPr>
          <p:cNvPr id="1036" name="Picture 12" descr="https://cdn.sparkfun.com/assets/parts/2/3/5/00298-01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49079"/>
            <a:ext cx="2040161" cy="20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0112" y="6093296"/>
            <a:ext cx="7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Fan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5733256"/>
            <a:ext cx="12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Adapter 9V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052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Circuit Diagram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IN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2344" y="1113370"/>
            <a:ext cx="8496944" cy="5619385"/>
            <a:chOff x="539552" y="1124744"/>
            <a:chExt cx="8496944" cy="5619385"/>
          </a:xfrm>
        </p:grpSpPr>
        <p:sp>
          <p:nvSpPr>
            <p:cNvPr id="3" name="Rectangle 2"/>
            <p:cNvSpPr/>
            <p:nvPr/>
          </p:nvSpPr>
          <p:spPr>
            <a:xfrm>
              <a:off x="3275856" y="1582481"/>
              <a:ext cx="1944216" cy="30243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32384" y="2128664"/>
              <a:ext cx="1152128" cy="13681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60798" y="2348880"/>
              <a:ext cx="1368152" cy="144016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56571" y="3496816"/>
              <a:ext cx="0" cy="4320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15616" y="3496816"/>
              <a:ext cx="0" cy="436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55021" y="3496816"/>
              <a:ext cx="0" cy="436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91680" y="3496816"/>
              <a:ext cx="0" cy="436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64288" y="3789040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5" idx="2"/>
            </p:cNvCxnSpPr>
            <p:nvPr/>
          </p:nvCxnSpPr>
          <p:spPr>
            <a:xfrm>
              <a:off x="7544874" y="3789040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956376" y="3789040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" idx="0"/>
            </p:cNvCxnSpPr>
            <p:nvPr/>
          </p:nvCxnSpPr>
          <p:spPr>
            <a:xfrm flipV="1">
              <a:off x="7544874" y="1988840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164288" y="1988840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956376" y="1988840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27585" y="234888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DHT22</a:t>
              </a:r>
              <a:endParaRPr lang="en-IN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8426" y="1767147"/>
              <a:ext cx="1475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Arduino</a:t>
              </a:r>
              <a:r>
                <a:rPr lang="en-US" b="1" dirty="0" smtClean="0"/>
                <a:t> Uno</a:t>
              </a:r>
              <a:endParaRPr lang="en-IN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56559" y="2812740"/>
              <a:ext cx="1072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Relay</a:t>
              </a:r>
              <a:endParaRPr lang="en-IN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60798" y="2441212"/>
              <a:ext cx="591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Vcc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35420" y="2348880"/>
              <a:ext cx="720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GND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12360" y="2348880"/>
              <a:ext cx="416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48264" y="343829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</a:t>
              </a:r>
              <a:endParaRPr lang="en-IN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7235421" y="3253626"/>
              <a:ext cx="864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</a:t>
              </a:r>
              <a:endParaRPr lang="en-IN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52572" y="3438290"/>
              <a:ext cx="560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NC</a:t>
              </a:r>
              <a:endParaRPr lang="en-IN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9552" y="1582481"/>
              <a:ext cx="1578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Temp</a:t>
              </a:r>
              <a:r>
                <a:rPr lang="en-US" dirty="0" smtClean="0"/>
                <a:t> </a:t>
              </a:r>
              <a:r>
                <a:rPr lang="en-US" b="1" dirty="0" smtClean="0"/>
                <a:t>Sensor</a:t>
              </a:r>
              <a:endParaRPr lang="en-IN" b="1" dirty="0"/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441836" y="2847418"/>
              <a:ext cx="812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Vcc</a:t>
              </a:r>
              <a:endParaRPr lang="en-IN" dirty="0"/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699763" y="2801252"/>
              <a:ext cx="904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IN" dirty="0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060784" y="2893585"/>
              <a:ext cx="720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NC</a:t>
              </a:r>
              <a:endParaRPr lang="en-IN" dirty="0"/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1370414" y="2893585"/>
              <a:ext cx="720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GND</a:t>
              </a:r>
              <a:endParaRPr lang="en-IN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75856" y="2497996"/>
              <a:ext cx="505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5V</a:t>
              </a:r>
              <a:endParaRPr lang="en-IN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75856" y="2801252"/>
              <a:ext cx="694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GND</a:t>
              </a:r>
              <a:endParaRPr lang="en-IN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75856" y="3161293"/>
              <a:ext cx="838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GND</a:t>
              </a:r>
              <a:endParaRPr lang="en-IN" dirty="0" smtClean="0"/>
            </a:p>
            <a:p>
              <a:endParaRPr lang="en-IN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60032" y="39330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IN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16016" y="2718211"/>
              <a:ext cx="445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IN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856571" y="3928864"/>
              <a:ext cx="0" cy="7962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856571" y="4725144"/>
              <a:ext cx="169920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2555776" y="2801252"/>
              <a:ext cx="0" cy="19238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46" idx="1"/>
            </p:cNvCxnSpPr>
            <p:nvPr/>
          </p:nvCxnSpPr>
          <p:spPr>
            <a:xfrm flipV="1">
              <a:off x="2555776" y="2682662"/>
              <a:ext cx="720080" cy="1185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2555776" y="1268760"/>
              <a:ext cx="460851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555776" y="1268760"/>
              <a:ext cx="0" cy="10801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endCxn id="46" idx="1"/>
            </p:cNvCxnSpPr>
            <p:nvPr/>
          </p:nvCxnSpPr>
          <p:spPr>
            <a:xfrm>
              <a:off x="2555776" y="2348880"/>
              <a:ext cx="720080" cy="3337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1115616" y="3933056"/>
              <a:ext cx="0" cy="1224136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1115616" y="5157192"/>
              <a:ext cx="4536504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5220072" y="4117722"/>
              <a:ext cx="432048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652120" y="4117722"/>
              <a:ext cx="0" cy="103947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1691680" y="3870778"/>
              <a:ext cx="14493" cy="456226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1706173" y="4302388"/>
              <a:ext cx="411847" cy="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47" idx="1"/>
            </p:cNvCxnSpPr>
            <p:nvPr/>
          </p:nvCxnSpPr>
          <p:spPr>
            <a:xfrm>
              <a:off x="2118020" y="2985918"/>
              <a:ext cx="1157836" cy="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2118020" y="2985918"/>
              <a:ext cx="0" cy="131647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 flipV="1">
              <a:off x="7156559" y="1268760"/>
              <a:ext cx="7729" cy="7200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7544874" y="1124744"/>
              <a:ext cx="0" cy="864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>
              <a:off x="2267744" y="1124744"/>
              <a:ext cx="527713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2267744" y="1124744"/>
              <a:ext cx="0" cy="22766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2267744" y="3401415"/>
              <a:ext cx="10081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7956376" y="1556792"/>
              <a:ext cx="0" cy="43204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>
              <a:off x="5796136" y="1556792"/>
              <a:ext cx="216024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5796136" y="1556792"/>
              <a:ext cx="0" cy="1440614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3" idx="3"/>
            </p:cNvCxnSpPr>
            <p:nvPr/>
          </p:nvCxnSpPr>
          <p:spPr>
            <a:xfrm flipH="1">
              <a:off x="5220072" y="2997406"/>
              <a:ext cx="576064" cy="97243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4889006" y="5592001"/>
              <a:ext cx="1537899" cy="11521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452320" y="5589240"/>
              <a:ext cx="1584176" cy="11521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860032" y="5589240"/>
              <a:ext cx="1584176" cy="11521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220072" y="630932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Fan</a:t>
              </a:r>
              <a:endParaRPr lang="en-IN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92754" y="6165304"/>
              <a:ext cx="1264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9V Adapter</a:t>
              </a:r>
              <a:endParaRPr lang="en-IN" b="1" dirty="0"/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>
              <a:off x="6444208" y="5805264"/>
              <a:ext cx="416590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6444208" y="6349970"/>
              <a:ext cx="50405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7852573" y="5157192"/>
              <a:ext cx="0" cy="432048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8413551" y="5157192"/>
              <a:ext cx="0" cy="432048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V="1">
              <a:off x="8413551" y="4545124"/>
              <a:ext cx="0" cy="6120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H="1">
              <a:off x="7595898" y="4545124"/>
              <a:ext cx="81765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H="1" flipV="1">
              <a:off x="7544874" y="3969060"/>
              <a:ext cx="51024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6860798" y="4149080"/>
              <a:ext cx="0" cy="165618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6876256" y="4149080"/>
              <a:ext cx="32403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6876256" y="6349970"/>
              <a:ext cx="288032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7164288" y="5157192"/>
              <a:ext cx="0" cy="119277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H="1">
              <a:off x="7156559" y="5157192"/>
              <a:ext cx="696014" cy="7200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51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Connections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Temp Sensor(DHT22) </a:t>
            </a:r>
            <a:r>
              <a:rPr lang="mr-IN" sz="2000" dirty="0" smtClean="0"/>
              <a:t>आणि Relay ची Vcc ची वायर </a:t>
            </a:r>
            <a:r>
              <a:rPr lang="en-US" sz="2000" dirty="0" err="1" smtClean="0"/>
              <a:t>Arduino</a:t>
            </a:r>
            <a:r>
              <a:rPr lang="mr-IN" sz="2000" dirty="0" smtClean="0"/>
              <a:t>च्या 5v ला जोडावी.</a:t>
            </a:r>
          </a:p>
          <a:p>
            <a:r>
              <a:rPr lang="mr-IN" sz="2000" dirty="0" smtClean="0"/>
              <a:t>Temp sensorची data ही वायर </a:t>
            </a:r>
            <a:r>
              <a:rPr lang="en-US" sz="2000" dirty="0" err="1" smtClean="0"/>
              <a:t>Arduino</a:t>
            </a:r>
            <a:r>
              <a:rPr lang="mr-IN" sz="2000" dirty="0" smtClean="0"/>
              <a:t>च्या </a:t>
            </a:r>
            <a:r>
              <a:rPr lang="en-US" sz="2000" dirty="0" smtClean="0"/>
              <a:t>pin2</a:t>
            </a:r>
            <a:r>
              <a:rPr lang="mr-IN" sz="2000" dirty="0" smtClean="0"/>
              <a:t>ला जोडावी.</a:t>
            </a:r>
          </a:p>
          <a:p>
            <a:r>
              <a:rPr lang="mr-IN" sz="2000" dirty="0" smtClean="0"/>
              <a:t>Temp sensorची GND ही वायर </a:t>
            </a:r>
            <a:r>
              <a:rPr lang="en-US" sz="2000" dirty="0" err="1" smtClean="0"/>
              <a:t>Arduino</a:t>
            </a:r>
            <a:r>
              <a:rPr lang="mr-IN" sz="2000" dirty="0" smtClean="0"/>
              <a:t>च्या GNDला जोडावी.</a:t>
            </a:r>
          </a:p>
          <a:p>
            <a:r>
              <a:rPr lang="mr-IN" sz="2000" dirty="0" smtClean="0"/>
              <a:t>Relayची IN ही वायर </a:t>
            </a:r>
            <a:r>
              <a:rPr lang="en-US" sz="2000" dirty="0" err="1" smtClean="0"/>
              <a:t>Arduino</a:t>
            </a:r>
            <a:r>
              <a:rPr lang="mr-IN" sz="2000" dirty="0" smtClean="0"/>
              <a:t>च्या </a:t>
            </a:r>
            <a:r>
              <a:rPr lang="en-US" sz="2000" dirty="0" smtClean="0"/>
              <a:t>pin7</a:t>
            </a:r>
            <a:r>
              <a:rPr lang="mr-IN" sz="2000" dirty="0" smtClean="0"/>
              <a:t>ला जोडावी आणि GND ही वायर </a:t>
            </a:r>
            <a:r>
              <a:rPr lang="en-US" sz="2000" dirty="0" err="1" smtClean="0"/>
              <a:t>Arduino</a:t>
            </a:r>
            <a:r>
              <a:rPr lang="mr-IN" sz="2000" dirty="0" smtClean="0"/>
              <a:t>च्या GNDला जोडावी.</a:t>
            </a:r>
          </a:p>
          <a:p>
            <a:r>
              <a:rPr lang="mr-IN" sz="2000" dirty="0" smtClean="0"/>
              <a:t>आता आपण आपल्या</a:t>
            </a:r>
            <a:r>
              <a:rPr lang="en-US" sz="2000" dirty="0" smtClean="0"/>
              <a:t> output </a:t>
            </a:r>
            <a:r>
              <a:rPr lang="mr-IN" sz="2000" dirty="0" smtClean="0"/>
              <a:t>म्हणजेच </a:t>
            </a:r>
            <a:r>
              <a:rPr lang="en-US" sz="2000" dirty="0" smtClean="0"/>
              <a:t>fan</a:t>
            </a:r>
            <a:r>
              <a:rPr lang="mr-IN" sz="2000" dirty="0" smtClean="0"/>
              <a:t> चे </a:t>
            </a:r>
            <a:r>
              <a:rPr lang="en-US" sz="2000" dirty="0" smtClean="0"/>
              <a:t>connections </a:t>
            </a:r>
            <a:r>
              <a:rPr lang="mr-IN" sz="2000" dirty="0" smtClean="0"/>
              <a:t>करून घेणार आहोत.</a:t>
            </a:r>
          </a:p>
          <a:p>
            <a:r>
              <a:rPr lang="mr-IN" sz="2000" dirty="0" smtClean="0"/>
              <a:t>Fanची +ve वायर relayच्या NOला जोडावी.</a:t>
            </a:r>
          </a:p>
          <a:p>
            <a:r>
              <a:rPr lang="mr-IN" sz="2000" dirty="0" smtClean="0"/>
              <a:t>9v adapterची +ve वायर relayच्या COM ला जोडावी. </a:t>
            </a:r>
          </a:p>
          <a:p>
            <a:r>
              <a:rPr lang="mr-IN" sz="2000" dirty="0" smtClean="0"/>
              <a:t>Fanची –ve आणि 9v adapterची –ve एकत्र जोडावी.</a:t>
            </a:r>
          </a:p>
          <a:p>
            <a:r>
              <a:rPr lang="mr-IN" sz="2000" dirty="0" smtClean="0"/>
              <a:t>हे सगळे connections Circuit Diagram मध्ये दाखवले आहेत.</a:t>
            </a:r>
          </a:p>
        </p:txBody>
      </p:sp>
    </p:spTree>
    <p:extLst>
      <p:ext uri="{BB962C8B-B14F-4D97-AF65-F5344CB8AC3E}">
        <p14:creationId xmlns:p14="http://schemas.microsoft.com/office/powerpoint/2010/main" val="397293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Connections</a:t>
            </a:r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31050"/>
              </p:ext>
            </p:extLst>
          </p:nvPr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mr-IN" dirty="0" smtClean="0"/>
                        <a:t>Vcc </a:t>
                      </a:r>
                      <a:r>
                        <a:rPr lang="en-US" dirty="0" smtClean="0"/>
                        <a:t>of DHT22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5v  </a:t>
                      </a:r>
                      <a:r>
                        <a:rPr lang="en-US" sz="1800" dirty="0" err="1" smtClean="0"/>
                        <a:t>Arduino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Vcc</a:t>
                      </a:r>
                      <a:r>
                        <a:rPr lang="en-US" dirty="0" smtClean="0"/>
                        <a:t> of Relay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  </a:t>
                      </a:r>
                      <a:r>
                        <a:rPr lang="en-US" dirty="0" err="1" smtClean="0"/>
                        <a:t>Arduino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of DHT22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Pin2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Arduino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GND of DHT22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GND </a:t>
                      </a:r>
                      <a:r>
                        <a:rPr lang="en-US" dirty="0" err="1" smtClean="0"/>
                        <a:t>Arduino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GND of Relay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GND </a:t>
                      </a:r>
                      <a:r>
                        <a:rPr lang="en-US" dirty="0" err="1" smtClean="0"/>
                        <a:t>Arduino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of Relay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Pin7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Arduino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n-US" dirty="0" err="1" smtClean="0"/>
                        <a:t>ve</a:t>
                      </a:r>
                      <a:r>
                        <a:rPr lang="en-US" dirty="0" smtClean="0"/>
                        <a:t> of 9v Adapter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 of Relay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n-US" dirty="0" err="1" smtClean="0"/>
                        <a:t>ve</a:t>
                      </a:r>
                      <a:r>
                        <a:rPr lang="en-US" dirty="0" smtClean="0"/>
                        <a:t> of fan(output)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of Relay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49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nehal\IBT School Science Exhibition Project\20181205_152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5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106690"/>
          </a:xfrm>
        </p:spPr>
        <p:txBody>
          <a:bodyPr/>
          <a:lstStyle/>
          <a:p>
            <a:r>
              <a:rPr lang="mr-IN" dirty="0" smtClean="0">
                <a:solidFill>
                  <a:srgbClr val="0070C0"/>
                </a:solidFill>
              </a:rPr>
              <a:t>धन्यवाद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85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200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Temperature Detect करून Automatic पंखा चालू कसा करणार?</vt:lpstr>
      <vt:lpstr>साहित्य</vt:lpstr>
      <vt:lpstr>Circuit Diagram </vt:lpstr>
      <vt:lpstr>Connections</vt:lpstr>
      <vt:lpstr>Connections</vt:lpstr>
      <vt:lpstr>PowerPoint Presentation</vt:lpstr>
      <vt:lpstr>धन्यवाद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Detect करून Automatic पंखा चालू कसा करणार?</dc:title>
  <dc:creator>Admin</dc:creator>
  <cp:lastModifiedBy>Admin</cp:lastModifiedBy>
  <cp:revision>40</cp:revision>
  <dcterms:created xsi:type="dcterms:W3CDTF">2018-12-06T04:53:46Z</dcterms:created>
  <dcterms:modified xsi:type="dcterms:W3CDTF">2018-12-07T10:13:29Z</dcterms:modified>
</cp:coreProperties>
</file>