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886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890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862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627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00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126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883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775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617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68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28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565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7064" y="2465059"/>
            <a:ext cx="98333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Water Dispenser </a:t>
            </a:r>
            <a:r>
              <a:rPr lang="mr-I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कसा बनवणार ?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341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60859" y="121104"/>
            <a:ext cx="2244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mr-IN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साहित्य</a:t>
            </a:r>
            <a:r>
              <a:rPr lang="mr-IN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 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27" y="732636"/>
            <a:ext cx="3118075" cy="31180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90650" y="2562203"/>
            <a:ext cx="231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Water Pumping Motor</a:t>
            </a:r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74" y="1253369"/>
            <a:ext cx="3033321" cy="30333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393250" y="2598173"/>
            <a:ext cx="837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Switch</a:t>
            </a: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27" y="3410235"/>
            <a:ext cx="2909445" cy="290944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76002" y="4495625"/>
            <a:ext cx="2015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12V 1A DC Adapter </a:t>
            </a:r>
            <a:endParaRPr lang="en-IN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74" y="4014629"/>
            <a:ext cx="2843371" cy="284337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393250" y="5251648"/>
            <a:ext cx="1532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Fish Tank Pipe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032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487" y="1286167"/>
            <a:ext cx="2850767" cy="30099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0625" y="4111448"/>
            <a:ext cx="76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Wires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45511" y="4480780"/>
            <a:ext cx="2653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Glue Gun With Glue Sticks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562878" y="202409"/>
            <a:ext cx="27008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साहित्य </a:t>
            </a:r>
            <a:endParaRPr lang="en-IN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utssah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49" y="1132851"/>
            <a:ext cx="2978597" cy="29785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539" y="2622149"/>
            <a:ext cx="3258355" cy="32583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02087" y="6078828"/>
            <a:ext cx="2461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Soldering Gun &amp; Metals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4076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04887" y="179162"/>
            <a:ext cx="42595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सर्किट डायग्राम 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4046744" y="1854557"/>
            <a:ext cx="3524520" cy="4045125"/>
            <a:chOff x="3322749" y="1880315"/>
            <a:chExt cx="3524520" cy="4045125"/>
          </a:xfrm>
        </p:grpSpPr>
        <p:grpSp>
          <p:nvGrpSpPr>
            <p:cNvPr id="39" name="Group 38"/>
            <p:cNvGrpSpPr/>
            <p:nvPr/>
          </p:nvGrpSpPr>
          <p:grpSpPr>
            <a:xfrm>
              <a:off x="4919729" y="1880315"/>
              <a:ext cx="1700012" cy="901521"/>
              <a:chOff x="4919729" y="1880315"/>
              <a:chExt cx="1700012" cy="901521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919729" y="1880315"/>
                <a:ext cx="1700012" cy="9015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289998" y="1880315"/>
                <a:ext cx="10496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 smtClean="0"/>
                  <a:t>12V 1A Adapter</a:t>
                </a:r>
                <a:endParaRPr lang="en-IN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3322749" y="3129566"/>
              <a:ext cx="862885" cy="1300767"/>
              <a:chOff x="3374265" y="3232597"/>
              <a:chExt cx="862885" cy="1300767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3374265" y="3232597"/>
                <a:ext cx="862885" cy="130076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400023" y="3698314"/>
                <a:ext cx="8371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 smtClean="0"/>
                  <a:t>Switch</a:t>
                </a:r>
                <a:endParaRPr lang="en-IN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971246" y="4984124"/>
              <a:ext cx="1687132" cy="923330"/>
              <a:chOff x="5396248" y="4816699"/>
              <a:chExt cx="1687132" cy="92333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5396248" y="4816699"/>
                <a:ext cx="1687132" cy="8757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769735" y="4816699"/>
                <a:ext cx="108182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 smtClean="0"/>
                  <a:t>Water Pumping Motor</a:t>
                </a:r>
                <a:endParaRPr lang="en-IN" dirty="0"/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5486400" y="2781836"/>
              <a:ext cx="0" cy="17386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119612" y="2781836"/>
              <a:ext cx="0" cy="1738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767070" y="2955701"/>
              <a:ext cx="0" cy="17386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3767070" y="4430333"/>
              <a:ext cx="0" cy="1738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754452" y="5443815"/>
              <a:ext cx="21679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658378" y="5422005"/>
              <a:ext cx="18889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5315755" y="2290881"/>
              <a:ext cx="5698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600" dirty="0" smtClean="0"/>
                <a:t>+</a:t>
              </a:r>
              <a:endParaRPr lang="en-IN" sz="36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935015" y="2257490"/>
              <a:ext cx="5409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3600" dirty="0" smtClean="0"/>
                <a:t>-</a:t>
              </a:r>
              <a:endParaRPr lang="en-IN" sz="36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547243" y="2980214"/>
              <a:ext cx="41389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IN" sz="3600" dirty="0">
                  <a:solidFill>
                    <a:prstClr val="black"/>
                  </a:solidFill>
                </a:rPr>
                <a:t>+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969100" y="5098839"/>
              <a:ext cx="41389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IN" sz="3600" dirty="0">
                  <a:solidFill>
                    <a:prstClr val="black"/>
                  </a:solidFill>
                </a:rPr>
                <a:t>+</a:t>
              </a:r>
            </a:p>
          </p:txBody>
        </p:sp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19612" y="4962189"/>
              <a:ext cx="725487" cy="963251"/>
            </a:xfrm>
            <a:prstGeom prst="rect">
              <a:avLst/>
            </a:prstGeom>
          </p:spPr>
        </p:pic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04326" y="3781091"/>
              <a:ext cx="725487" cy="963251"/>
            </a:xfrm>
            <a:prstGeom prst="rect">
              <a:avLst/>
            </a:prstGeom>
          </p:spPr>
        </p:pic>
        <p:cxnSp>
          <p:nvCxnSpPr>
            <p:cNvPr id="87" name="Elbow Connector 86"/>
            <p:cNvCxnSpPr/>
            <p:nvPr/>
          </p:nvCxnSpPr>
          <p:spPr>
            <a:xfrm>
              <a:off x="3767069" y="4604198"/>
              <a:ext cx="1015310" cy="839616"/>
            </a:xfrm>
            <a:prstGeom prst="bentConnector3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Elbow Connector 89"/>
            <p:cNvCxnSpPr/>
            <p:nvPr/>
          </p:nvCxnSpPr>
          <p:spPr>
            <a:xfrm rot="5400000" flipH="1" flipV="1">
              <a:off x="4620917" y="2088867"/>
              <a:ext cx="24513" cy="1732209"/>
            </a:xfrm>
            <a:prstGeom prst="bentConnector2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Elbow Connector 91"/>
            <p:cNvCxnSpPr>
              <a:endCxn id="82" idx="3"/>
            </p:cNvCxnSpPr>
            <p:nvPr/>
          </p:nvCxnSpPr>
          <p:spPr>
            <a:xfrm rot="16200000" flipH="1">
              <a:off x="5212360" y="3811075"/>
              <a:ext cx="2539993" cy="725486"/>
            </a:xfrm>
            <a:prstGeom prst="bentConnector4">
              <a:avLst>
                <a:gd name="adj1" fmla="val 40519"/>
                <a:gd name="adj2" fmla="val 13151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279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51215" y="373488"/>
            <a:ext cx="26516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कनेक्शन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5943" y="1469805"/>
            <a:ext cx="89422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 smtClean="0"/>
              <a:t>12V  </a:t>
            </a:r>
            <a:r>
              <a:rPr lang="en-IN" dirty="0"/>
              <a:t>Adapter </a:t>
            </a:r>
            <a:r>
              <a:rPr lang="mr-IN" dirty="0"/>
              <a:t>चे +</a:t>
            </a:r>
            <a:r>
              <a:rPr lang="en-IN" dirty="0"/>
              <a:t>ve </a:t>
            </a:r>
            <a:r>
              <a:rPr lang="mr-IN" dirty="0"/>
              <a:t>टर्मिनल स्विच च्या +</a:t>
            </a:r>
            <a:r>
              <a:rPr lang="en-IN" dirty="0"/>
              <a:t>ve </a:t>
            </a:r>
            <a:r>
              <a:rPr lang="mr-IN" dirty="0"/>
              <a:t>ला जोडावे. </a:t>
            </a:r>
            <a:endParaRPr lang="en-IN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mr-IN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 smtClean="0"/>
              <a:t>12V </a:t>
            </a:r>
            <a:r>
              <a:rPr lang="en-IN" dirty="0"/>
              <a:t>Adapter </a:t>
            </a:r>
            <a:r>
              <a:rPr lang="mr-IN" dirty="0"/>
              <a:t>चे -</a:t>
            </a:r>
            <a:r>
              <a:rPr lang="en-IN" dirty="0"/>
              <a:t>ve </a:t>
            </a:r>
            <a:r>
              <a:rPr lang="mr-IN" dirty="0"/>
              <a:t>टर्मिनल </a:t>
            </a:r>
            <a:r>
              <a:rPr lang="en-IN" dirty="0"/>
              <a:t>Water Pumping Motor </a:t>
            </a:r>
            <a:r>
              <a:rPr lang="mr-IN" dirty="0"/>
              <a:t>च्या -</a:t>
            </a:r>
            <a:r>
              <a:rPr lang="en-IN" dirty="0"/>
              <a:t>ve </a:t>
            </a:r>
            <a:r>
              <a:rPr lang="mr-IN" dirty="0"/>
              <a:t>ला जोडावे</a:t>
            </a:r>
            <a:r>
              <a:rPr lang="mr-IN" dirty="0" smtClean="0"/>
              <a:t>.</a:t>
            </a:r>
            <a:endParaRPr lang="en-IN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mr-IN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mr-IN" dirty="0"/>
              <a:t>स्विच चे -</a:t>
            </a:r>
            <a:r>
              <a:rPr lang="en-IN" dirty="0"/>
              <a:t>ve </a:t>
            </a:r>
            <a:r>
              <a:rPr lang="mr-IN" dirty="0"/>
              <a:t>टर्मिनल </a:t>
            </a:r>
            <a:r>
              <a:rPr lang="en-IN" dirty="0"/>
              <a:t>Water Pumping Motor </a:t>
            </a:r>
            <a:r>
              <a:rPr lang="mr-IN" dirty="0"/>
              <a:t>च्या +</a:t>
            </a:r>
            <a:r>
              <a:rPr lang="en-IN" dirty="0"/>
              <a:t>ve </a:t>
            </a:r>
            <a:r>
              <a:rPr lang="mr-IN" dirty="0"/>
              <a:t>ला जोडावे. </a:t>
            </a:r>
            <a:endParaRPr lang="en-IN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mr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660525"/>
              </p:ext>
            </p:extLst>
          </p:nvPr>
        </p:nvGraphicFramePr>
        <p:xfrm>
          <a:off x="2314618" y="3957370"/>
          <a:ext cx="7124880" cy="2408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960"/>
                <a:gridCol w="2374960"/>
                <a:gridCol w="2374960"/>
              </a:tblGrid>
              <a:tr h="569001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12V</a:t>
                      </a:r>
                      <a:r>
                        <a:rPr lang="en-IN" sz="2000" baseline="0" dirty="0" smtClean="0"/>
                        <a:t> Adapter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Switch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Water Pumping Motor</a:t>
                      </a:r>
                      <a:endParaRPr lang="en-IN" sz="2000" dirty="0"/>
                    </a:p>
                  </a:txBody>
                  <a:tcPr/>
                </a:tc>
              </a:tr>
              <a:tr h="569001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+ve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+ve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-</a:t>
                      </a:r>
                      <a:endParaRPr lang="en-IN" sz="2000" dirty="0"/>
                    </a:p>
                  </a:txBody>
                  <a:tcPr/>
                </a:tc>
              </a:tr>
              <a:tr h="569001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-ve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-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-ve</a:t>
                      </a:r>
                      <a:endParaRPr lang="en-IN" sz="2000" dirty="0"/>
                    </a:p>
                  </a:txBody>
                  <a:tcPr/>
                </a:tc>
              </a:tr>
              <a:tr h="569001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-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-ve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+ve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30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:\diy lab\IMG_20190710_1205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416" y="544712"/>
            <a:ext cx="3991198" cy="532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155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62153" y="115911"/>
            <a:ext cx="2717442" cy="82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Costing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155580"/>
              </p:ext>
            </p:extLst>
          </p:nvPr>
        </p:nvGraphicFramePr>
        <p:xfrm>
          <a:off x="1705030" y="1171977"/>
          <a:ext cx="8327613" cy="5513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958"/>
                <a:gridCol w="2831250"/>
                <a:gridCol w="1426008"/>
                <a:gridCol w="1177869"/>
                <a:gridCol w="1729528"/>
              </a:tblGrid>
              <a:tr h="7891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अ. न.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लागणारे साहित्य 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दर (रु)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नग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एकुण (रु)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8649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12V</a:t>
                      </a:r>
                      <a:r>
                        <a:rPr lang="en-IN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 1A Adapter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175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175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9144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Switch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8649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3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Water</a:t>
                      </a:r>
                      <a:r>
                        <a:rPr lang="en-IN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 Pumping Motor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250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250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8649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4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wires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4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8649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Fish Tank Pipes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8649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Total 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480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2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529" y="2690543"/>
            <a:ext cx="23839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धन्यवाद </a:t>
            </a:r>
          </a:p>
        </p:txBody>
      </p:sp>
    </p:spTree>
    <p:extLst>
      <p:ext uri="{BB962C8B-B14F-4D97-AF65-F5344CB8AC3E}">
        <p14:creationId xmlns:p14="http://schemas.microsoft.com/office/powerpoint/2010/main" val="382154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155</Words>
  <Application>Microsoft Office PowerPoint</Application>
  <PresentationFormat>Custom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23</cp:revision>
  <dcterms:created xsi:type="dcterms:W3CDTF">2019-05-30T12:12:49Z</dcterms:created>
  <dcterms:modified xsi:type="dcterms:W3CDTF">2019-07-10T07:03:13Z</dcterms:modified>
</cp:coreProperties>
</file>