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72" r:id="rId3"/>
    <p:sldId id="265" r:id="rId4"/>
    <p:sldId id="257" r:id="rId5"/>
    <p:sldId id="258" r:id="rId6"/>
    <p:sldId id="259" r:id="rId7"/>
    <p:sldId id="268" r:id="rId8"/>
    <p:sldId id="266" r:id="rId9"/>
    <p:sldId id="269" r:id="rId10"/>
    <p:sldId id="270" r:id="rId11"/>
    <p:sldId id="27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BB5D-2FC6-45BA-B557-17109EEB5FD7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2535F72-D33E-4CEB-8256-074EDFD66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935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BB5D-2FC6-45BA-B557-17109EEB5FD7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535F72-D33E-4CEB-8256-074EDFD66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811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BB5D-2FC6-45BA-B557-17109EEB5FD7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535F72-D33E-4CEB-8256-074EDFD664FE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745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BB5D-2FC6-45BA-B557-17109EEB5FD7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535F72-D33E-4CEB-8256-074EDFD66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42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BB5D-2FC6-45BA-B557-17109EEB5FD7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535F72-D33E-4CEB-8256-074EDFD664FE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3730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BB5D-2FC6-45BA-B557-17109EEB5FD7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535F72-D33E-4CEB-8256-074EDFD66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757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BB5D-2FC6-45BA-B557-17109EEB5FD7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5F72-D33E-4CEB-8256-074EDFD66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0308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BB5D-2FC6-45BA-B557-17109EEB5FD7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5F72-D33E-4CEB-8256-074EDFD66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164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BB5D-2FC6-45BA-B557-17109EEB5FD7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5F72-D33E-4CEB-8256-074EDFD66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940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BB5D-2FC6-45BA-B557-17109EEB5FD7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535F72-D33E-4CEB-8256-074EDFD66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420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BB5D-2FC6-45BA-B557-17109EEB5FD7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535F72-D33E-4CEB-8256-074EDFD66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408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BB5D-2FC6-45BA-B557-17109EEB5FD7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535F72-D33E-4CEB-8256-074EDFD66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187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BB5D-2FC6-45BA-B557-17109EEB5FD7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5F72-D33E-4CEB-8256-074EDFD66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843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BB5D-2FC6-45BA-B557-17109EEB5FD7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5F72-D33E-4CEB-8256-074EDFD66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960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BB5D-2FC6-45BA-B557-17109EEB5FD7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5F72-D33E-4CEB-8256-074EDFD66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925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BB5D-2FC6-45BA-B557-17109EEB5FD7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535F72-D33E-4CEB-8256-074EDFD66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971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3BB5D-2FC6-45BA-B557-17109EEB5FD7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535F72-D33E-4CEB-8256-074EDFD66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528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4794" y="2606727"/>
            <a:ext cx="97978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Water Dispenser </a:t>
            </a:r>
            <a:r>
              <a:rPr lang="mr-I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कसा </a:t>
            </a:r>
            <a:r>
              <a:rPr lang="mr-IN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बनवणार</a:t>
            </a:r>
            <a:r>
              <a:rPr lang="mr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en-IN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341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173" y="1536833"/>
            <a:ext cx="38234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i-IN" sz="2400" dirty="0">
                <a:latin typeface="Utsaah" panose="020B0604020202020204" pitchFamily="34" charset="0"/>
                <a:cs typeface="Utsaah" panose="020B0604020202020204" pitchFamily="34" charset="0"/>
              </a:rPr>
              <a:t>आउटपुटला वॉटर पम्पिंग मोटर लावावी. याचे कनेक्शन वॉटर पंप ची +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ve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hi-IN" sz="2400" dirty="0">
                <a:latin typeface="Utsaah" panose="020B0604020202020204" pitchFamily="34" charset="0"/>
                <a:cs typeface="Utsaah" panose="020B0604020202020204" pitchFamily="34" charset="0"/>
              </a:rPr>
              <a:t>वायर रिलेच्या 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no </a:t>
            </a:r>
            <a:r>
              <a:rPr lang="hi-IN" sz="2400" dirty="0">
                <a:latin typeface="Utsaah" panose="020B0604020202020204" pitchFamily="34" charset="0"/>
                <a:cs typeface="Utsaah" panose="020B0604020202020204" pitchFamily="34" charset="0"/>
              </a:rPr>
              <a:t>ला लावावी आणि १२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v </a:t>
            </a:r>
            <a:r>
              <a:rPr lang="hi-IN" sz="2400" dirty="0">
                <a:latin typeface="Utsaah" panose="020B0604020202020204" pitchFamily="34" charset="0"/>
                <a:cs typeface="Utsaah" panose="020B0604020202020204" pitchFamily="34" charset="0"/>
              </a:rPr>
              <a:t>सप्लाय ची +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ve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hi-IN" sz="2400" dirty="0">
                <a:latin typeface="Utsaah" panose="020B0604020202020204" pitchFamily="34" charset="0"/>
                <a:cs typeface="Utsaah" panose="020B0604020202020204" pitchFamily="34" charset="0"/>
              </a:rPr>
              <a:t>वायर रिलेच्या 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com </a:t>
            </a:r>
            <a:r>
              <a:rPr lang="hi-IN" sz="2400" dirty="0">
                <a:latin typeface="Utsaah" panose="020B0604020202020204" pitchFamily="34" charset="0"/>
                <a:cs typeface="Utsaah" panose="020B0604020202020204" pitchFamily="34" charset="0"/>
              </a:rPr>
              <a:t>ला लावावी आणि दोघांच्या पण -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ve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 </a:t>
            </a:r>
            <a:r>
              <a:rPr lang="hi-IN" sz="2400" dirty="0">
                <a:latin typeface="Utsaah" panose="020B0604020202020204" pitchFamily="34" charset="0"/>
                <a:cs typeface="Utsaah" panose="020B0604020202020204" pitchFamily="34" charset="0"/>
              </a:rPr>
              <a:t>वायर एकत्र कराव्या.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i-IN" sz="2400" dirty="0">
                <a:latin typeface="Utsaah" panose="020B0604020202020204" pitchFamily="34" charset="0"/>
                <a:cs typeface="Utsaah" panose="020B0604020202020204" pitchFamily="34" charset="0"/>
              </a:rPr>
              <a:t>आपल्याला ५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v </a:t>
            </a:r>
            <a:r>
              <a:rPr lang="hi-IN" sz="2400" dirty="0">
                <a:latin typeface="Utsaah" panose="020B0604020202020204" pitchFamily="34" charset="0"/>
                <a:cs typeface="Utsaah" panose="020B0604020202020204" pitchFamily="34" charset="0"/>
              </a:rPr>
              <a:t>आणि १२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v  </a:t>
            </a:r>
            <a:r>
              <a:rPr lang="hi-IN" sz="2400" dirty="0">
                <a:latin typeface="Utsaah" panose="020B0604020202020204" pitchFamily="34" charset="0"/>
                <a:cs typeface="Utsaah" panose="020B0604020202020204" pitchFamily="34" charset="0"/>
              </a:rPr>
              <a:t>हे दोन अडॅप्टर वापरावे लागू </a:t>
            </a:r>
            <a:r>
              <a:rPr lang="hi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न</a:t>
            </a:r>
            <a:r>
              <a:rPr lang="mr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ये</a:t>
            </a:r>
            <a:r>
              <a:rPr lang="hi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hi-IN" sz="2400" dirty="0">
                <a:latin typeface="Utsaah" panose="020B0604020202020204" pitchFamily="34" charset="0"/>
                <a:cs typeface="Utsaah" panose="020B0604020202020204" pitchFamily="34" charset="0"/>
              </a:rPr>
              <a:t>म्हणून आपण या ठिकाणी व्होल्टेज रेग्युलेटर ७८०५ वापरले आहे म्हणजे आपण १२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v </a:t>
            </a:r>
            <a:r>
              <a:rPr lang="hi-IN" sz="2400" dirty="0">
                <a:latin typeface="Utsaah" panose="020B0604020202020204" pitchFamily="34" charset="0"/>
                <a:cs typeface="Utsaah" panose="020B0604020202020204" pitchFamily="34" charset="0"/>
              </a:rPr>
              <a:t>अडॅप्टर मधूनच </a:t>
            </a:r>
            <a:r>
              <a:rPr lang="hi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५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v </a:t>
            </a:r>
            <a:r>
              <a:rPr lang="hi-IN" sz="2400" dirty="0">
                <a:latin typeface="Utsaah" panose="020B0604020202020204" pitchFamily="34" charset="0"/>
                <a:cs typeface="Utsaah" panose="020B0604020202020204" pitchFamily="34" charset="0"/>
              </a:rPr>
              <a:t>सप्लाय देऊ शकतो . </a:t>
            </a:r>
            <a:endParaRPr lang="en-IN" sz="2400" dirty="0"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4472390" y="1051528"/>
            <a:ext cx="7694141" cy="4462131"/>
            <a:chOff x="2084173" y="663828"/>
            <a:chExt cx="9008077" cy="5292129"/>
          </a:xfrm>
        </p:grpSpPr>
        <p:grpSp>
          <p:nvGrpSpPr>
            <p:cNvPr id="3" name="Group 2"/>
            <p:cNvGrpSpPr/>
            <p:nvPr/>
          </p:nvGrpSpPr>
          <p:grpSpPr>
            <a:xfrm>
              <a:off x="2084173" y="1713470"/>
              <a:ext cx="3113903" cy="4242487"/>
              <a:chOff x="3789405" y="1869989"/>
              <a:chExt cx="2522323" cy="336309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89405" y="1869989"/>
                <a:ext cx="2522323" cy="3363097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5247503" y="3443417"/>
                <a:ext cx="988540" cy="149928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" name="Rectangle 5"/>
              <p:cNvSpPr/>
              <p:nvPr/>
            </p:nvSpPr>
            <p:spPr>
              <a:xfrm rot="16200000">
                <a:off x="4499920" y="4043748"/>
                <a:ext cx="924697" cy="116359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3130378" y="4473146"/>
              <a:ext cx="16476" cy="634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146854" y="5102782"/>
              <a:ext cx="3468130" cy="46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614984" y="4102443"/>
              <a:ext cx="1145059" cy="14872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tx1"/>
                  </a:solidFill>
                </a:rPr>
                <a:t>Water Pump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27959" y="4790302"/>
              <a:ext cx="387178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dirty="0" smtClean="0"/>
                <a:t>+</a:t>
              </a:r>
              <a:endParaRPr lang="en-IN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94141" y="2800865"/>
              <a:ext cx="1169773" cy="89745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tx1"/>
                  </a:solidFill>
                </a:rPr>
                <a:t>12v 1A Adapter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939481" y="3048000"/>
              <a:ext cx="1762541" cy="556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939481" y="3041219"/>
              <a:ext cx="0" cy="15650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208748" y="4604440"/>
              <a:ext cx="2730733" cy="161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208748" y="4392593"/>
              <a:ext cx="4120" cy="22049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6128951" y="4604440"/>
              <a:ext cx="4860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128951" y="3525795"/>
              <a:ext cx="12357" cy="10948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128951" y="3525795"/>
              <a:ext cx="15730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8208" y="663828"/>
              <a:ext cx="1964042" cy="196404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422292" y="1593243"/>
              <a:ext cx="2323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7805 Voltage regulator</a:t>
              </a:r>
              <a:endParaRPr lang="en-IN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0490886" y="2467048"/>
              <a:ext cx="12357" cy="3338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671222" y="2800865"/>
              <a:ext cx="83202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665042" y="2467048"/>
              <a:ext cx="12357" cy="3338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187513" y="2467048"/>
              <a:ext cx="246929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181334" y="2473830"/>
              <a:ext cx="6179" cy="5673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486135" y="3521783"/>
              <a:ext cx="6179" cy="4076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7492491" y="3929449"/>
              <a:ext cx="15730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9053205" y="3048000"/>
              <a:ext cx="0" cy="8814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9065564" y="3041219"/>
              <a:ext cx="1594197" cy="67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0659761" y="2405448"/>
              <a:ext cx="0" cy="6425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0833078" y="2306594"/>
              <a:ext cx="0" cy="942999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9242497" y="3234808"/>
              <a:ext cx="1594197" cy="678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9242497" y="3249593"/>
              <a:ext cx="0" cy="258500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3414227" y="5834597"/>
              <a:ext cx="5826465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414227" y="4392593"/>
              <a:ext cx="20951" cy="144200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136934" y="4474358"/>
              <a:ext cx="6179" cy="4076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3303373" y="4869668"/>
              <a:ext cx="2843813" cy="123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3302201" y="4440149"/>
              <a:ext cx="2078" cy="4418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80"/>
          <p:cNvSpPr/>
          <p:nvPr/>
        </p:nvSpPr>
        <p:spPr>
          <a:xfrm>
            <a:off x="1880957" y="543696"/>
            <a:ext cx="18950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स्टेप </a:t>
            </a:r>
            <a:r>
              <a:rPr lang="e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4</a:t>
            </a:r>
            <a:r>
              <a:rPr lang="hi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hi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8144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6718" y="2218711"/>
            <a:ext cx="4671812" cy="3270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6775" y="502276"/>
            <a:ext cx="21643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ctr">
              <a:defRPr sz="6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mr-IN" dirty="0"/>
              <a:t>असेम्ब्ली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6516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389" y="515155"/>
            <a:ext cx="2717442" cy="82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ssah"/>
              </a:rPr>
              <a:t>Costing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406630"/>
              </p:ext>
            </p:extLst>
          </p:nvPr>
        </p:nvGraphicFramePr>
        <p:xfrm>
          <a:off x="3554569" y="1493951"/>
          <a:ext cx="7581132" cy="5166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8711"/>
                <a:gridCol w="2577458"/>
                <a:gridCol w="1298182"/>
                <a:gridCol w="1072286"/>
                <a:gridCol w="1574495"/>
              </a:tblGrid>
              <a:tr h="64079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600" kern="1100" dirty="0">
                          <a:effectLst/>
                        </a:rPr>
                        <a:t>अ. न.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600" kern="1100" dirty="0">
                          <a:effectLst/>
                        </a:rPr>
                        <a:t>लागणारे साहित्य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600" kern="1100" dirty="0">
                          <a:effectLst/>
                        </a:rPr>
                        <a:t>दर (रु)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600" kern="1100" dirty="0">
                          <a:effectLst/>
                        </a:rPr>
                        <a:t>नग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i-IN" sz="1600" kern="1100" dirty="0">
                          <a:effectLst/>
                        </a:rPr>
                        <a:t>एकुण (रु)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29391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12V</a:t>
                      </a:r>
                      <a:r>
                        <a:rPr lang="en-IN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 1A Adapter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150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150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26612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LDR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1987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Water</a:t>
                      </a:r>
                      <a:r>
                        <a:rPr lang="en-IN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 Pumping Motor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250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250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26757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4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Potentiometer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0101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Diode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26612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6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BC 547 Transistor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4408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7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7805 Voltage Regulator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27164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wires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4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0101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9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Fish Tank Pipes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0101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PCB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100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100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0101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Resistor</a:t>
                      </a:r>
                      <a:r>
                        <a:rPr lang="en-IN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 1k</a:t>
                      </a:r>
                      <a:r>
                        <a:rPr lang="el-GR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Ω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0101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Relay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5979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Green Screw Connector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0101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14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 Pin Connector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27687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Total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616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21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529" y="2690543"/>
            <a:ext cx="23839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ssah"/>
              </a:rPr>
              <a:t>धन्यवाद </a:t>
            </a:r>
          </a:p>
        </p:txBody>
      </p:sp>
    </p:spTree>
    <p:extLst>
      <p:ext uri="{BB962C8B-B14F-4D97-AF65-F5344CB8AC3E}">
        <p14:creationId xmlns:p14="http://schemas.microsoft.com/office/powerpoint/2010/main" val="382154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1527" y="708339"/>
            <a:ext cx="6813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>
                <a:latin typeface="Utsaah" panose="020B0604020202020204" pitchFamily="34" charset="0"/>
                <a:cs typeface="Utsaah" panose="020B0604020202020204" pitchFamily="34" charset="0"/>
              </a:rPr>
              <a:t>पण आपल्याला वॉटर डिस्पेंसर का बनवायचा आहे? </a:t>
            </a: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730321" y="2292440"/>
            <a:ext cx="8139448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400"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mr-IN" dirty="0"/>
              <a:t>तुम्हीच आता सांगितले की तुम्हाला 20 लिटर पाण्याच्या टाकीमधून पाणी ओतून घ्यायला त्रास होतो. </a:t>
            </a:r>
            <a:r>
              <a:rPr lang="mr-IN" dirty="0" smtClean="0"/>
              <a:t>म्हणजे आपण सर्वप्रथम आपल्याला होणारा त्रास शोधून काढला. </a:t>
            </a:r>
          </a:p>
          <a:p>
            <a:pPr marL="0" indent="0">
              <a:buNone/>
            </a:pPr>
            <a:endParaRPr lang="mr-IN" dirty="0"/>
          </a:p>
          <a:p>
            <a:r>
              <a:rPr lang="mr-IN" dirty="0"/>
              <a:t>मग या त्रासापासून आपल्याला मुक्तता मिळावी म्हणूनच आपण वॉटर डिस्पेंसर बनवायचा हे </a:t>
            </a:r>
            <a:r>
              <a:rPr lang="mr-IN" dirty="0" smtClean="0"/>
              <a:t>ठरवले.</a:t>
            </a:r>
          </a:p>
          <a:p>
            <a:pPr marL="0" indent="0">
              <a:buNone/>
            </a:pPr>
            <a:r>
              <a:rPr lang="mr-IN" dirty="0" smtClean="0"/>
              <a:t> </a:t>
            </a:r>
            <a:endParaRPr lang="mr-IN" dirty="0"/>
          </a:p>
          <a:p>
            <a:r>
              <a:rPr lang="mr-IN" dirty="0"/>
              <a:t>चला तर मग आपण वॉटर डिस्पेंसर कसा बनवायचा हे बघूयात.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805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9026" y="437506"/>
            <a:ext cx="23759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mr-IN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साहित्य</a:t>
            </a:r>
            <a:r>
              <a:rPr lang="mr-IN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utssah"/>
              </a:rPr>
              <a:t> </a:t>
            </a:r>
            <a:endParaRPr lang="en-IN" sz="54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pic>
        <p:nvPicPr>
          <p:cNvPr id="3" name="Picture 2" descr="Image result for 1k resist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74" y="1434437"/>
            <a:ext cx="1698602" cy="156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 result for diode in 400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85" y="3912265"/>
            <a:ext cx="1603334" cy="152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transistor bc54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032" y="1458820"/>
            <a:ext cx="1266825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Relay 5v d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681" y="2214639"/>
            <a:ext cx="13144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ldr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04" y="1434437"/>
            <a:ext cx="1527998" cy="1511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10k potentiometer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284" y="4021429"/>
            <a:ext cx="1442085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Green screw connector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255" y="3765730"/>
            <a:ext cx="1599565" cy="14833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352514" y="302796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रेसिस्टर</a:t>
            </a:r>
            <a:r>
              <a:rPr lang="en-IN" dirty="0" smtClean="0"/>
              <a:t> 1</a:t>
            </a:r>
            <a:r>
              <a:rPr lang="mr-IN" dirty="0" smtClean="0"/>
              <a:t>k </a:t>
            </a:r>
            <a:r>
              <a:rPr lang="el-GR" dirty="0" smtClean="0"/>
              <a:t>Ω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4434754" y="2951118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एल डी आर 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7347850" y="2785793"/>
            <a:ext cx="185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BC  547 Transistor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10278989" y="3529089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रिले </a:t>
            </a:r>
            <a:r>
              <a:rPr lang="en-IN" dirty="0" smtClean="0"/>
              <a:t>5V</a:t>
            </a:r>
            <a:r>
              <a:rPr lang="mr-IN" dirty="0" smtClean="0"/>
              <a:t> 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8661299" y="524909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कनेक्टर 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5331284" y="5494866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पोटेनशिमेटेर </a:t>
            </a:r>
            <a:r>
              <a:rPr lang="en-IN" dirty="0" smtClean="0"/>
              <a:t>10</a:t>
            </a:r>
            <a:r>
              <a:rPr lang="mr-IN" dirty="0" smtClean="0"/>
              <a:t>k</a:t>
            </a:r>
            <a:r>
              <a:rPr lang="el-GR" dirty="0" smtClean="0"/>
              <a:t>Ω</a:t>
            </a:r>
            <a:r>
              <a:rPr lang="mr-IN" dirty="0" smtClean="0"/>
              <a:t> 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270541" y="5433756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IN 4007 </a:t>
            </a:r>
            <a:r>
              <a:rPr lang="mr-IN" dirty="0" smtClean="0"/>
              <a:t>डायोड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215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1658" y="468447"/>
            <a:ext cx="21980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r-IN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साहित्य </a:t>
            </a:r>
            <a:endParaRPr lang="en-IN" sz="66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95" y="1263497"/>
            <a:ext cx="2076003" cy="2076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477" y="3075498"/>
            <a:ext cx="231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Water Pumping Motor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60" y="4172626"/>
            <a:ext cx="2158041" cy="2158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69701" y="5066981"/>
            <a:ext cx="2015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12V 1A DC Adapter 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416" y="3994154"/>
            <a:ext cx="2145654" cy="21456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76733" y="4875019"/>
            <a:ext cx="153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Fish Tank Pipe</a:t>
            </a:r>
            <a:endParaRPr lang="en-IN" dirty="0"/>
          </a:p>
        </p:txBody>
      </p:sp>
      <p:pic>
        <p:nvPicPr>
          <p:cNvPr id="11" name="Picture 10" descr="F:\backup\Snehal\YR-2019-20\Project Kit\Automatic Diwali Lantern pcb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880" y="1159551"/>
            <a:ext cx="235267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9182372" y="2985618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/>
              <a:t>पी सी बी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032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0625" y="4111448"/>
            <a:ext cx="7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Wires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70713" y="493115"/>
            <a:ext cx="21980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r-IN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साहित्य </a:t>
            </a:r>
            <a:endParaRPr lang="en-IN" sz="66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25" y="1861205"/>
            <a:ext cx="2978597" cy="2978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0" y="1861205"/>
            <a:ext cx="3238691" cy="32386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3685" y="5284562"/>
            <a:ext cx="2461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Soldering Gun &amp; Metals</a:t>
            </a: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3532272" y="5099896"/>
            <a:ext cx="63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Wire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0407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6262" y="488904"/>
            <a:ext cx="54088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PCB सर्किट </a:t>
            </a:r>
            <a:r>
              <a:rPr lang="en-IN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डायग्राम 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2636776" y="2443278"/>
            <a:ext cx="7099651" cy="3249184"/>
            <a:chOff x="1038637" y="1883105"/>
            <a:chExt cx="6247470" cy="25159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298357" y="2141838"/>
              <a:ext cx="8238" cy="11285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54195" y="3270422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15979" y="3369275"/>
              <a:ext cx="18123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8357" y="3369275"/>
              <a:ext cx="0" cy="10297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2298357" y="2141837"/>
              <a:ext cx="1392194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690551" y="2141837"/>
              <a:ext cx="0" cy="3295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686428" y="2921374"/>
              <a:ext cx="12359" cy="4383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3698787" y="4010948"/>
              <a:ext cx="4114" cy="388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/>
            <a:srcRect t="1672" r="68352" b="28674"/>
            <a:stretch/>
          </p:blipFill>
          <p:spPr>
            <a:xfrm>
              <a:off x="3334265" y="2239926"/>
              <a:ext cx="638435" cy="83202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3"/>
            <a:srcRect l="37747" t="37270" r="34685" b="37673"/>
            <a:stretch/>
          </p:blipFill>
          <p:spPr>
            <a:xfrm rot="5400000">
              <a:off x="3324964" y="3482743"/>
              <a:ext cx="657035" cy="39937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4"/>
            <a:srcRect t="24595" b="34942"/>
            <a:stretch/>
          </p:blipFill>
          <p:spPr>
            <a:xfrm>
              <a:off x="4324863" y="3069935"/>
              <a:ext cx="644831" cy="280991"/>
            </a:xfrm>
            <a:prstGeom prst="rect">
              <a:avLst/>
            </a:prstGeom>
          </p:spPr>
        </p:pic>
        <p:cxnSp>
          <p:nvCxnSpPr>
            <p:cNvPr id="89" name="Straight Connector 88"/>
            <p:cNvCxnSpPr/>
            <p:nvPr/>
          </p:nvCxnSpPr>
          <p:spPr>
            <a:xfrm>
              <a:off x="3698787" y="3210431"/>
              <a:ext cx="6260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4969694" y="3210429"/>
              <a:ext cx="626076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4523" y="2819904"/>
              <a:ext cx="1042245" cy="781050"/>
            </a:xfrm>
            <a:prstGeom prst="rect">
              <a:avLst/>
            </a:prstGeom>
          </p:spPr>
        </p:pic>
        <p:cxnSp>
          <p:nvCxnSpPr>
            <p:cNvPr id="94" name="Straight Connector 93"/>
            <p:cNvCxnSpPr/>
            <p:nvPr/>
          </p:nvCxnSpPr>
          <p:spPr>
            <a:xfrm flipV="1">
              <a:off x="5472267" y="3207281"/>
              <a:ext cx="234781" cy="31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Image result for diode symbol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9" t="24822" r="22737" b="45484"/>
            <a:stretch/>
          </p:blipFill>
          <p:spPr bwMode="auto">
            <a:xfrm rot="16200000">
              <a:off x="5771366" y="2183026"/>
              <a:ext cx="846978" cy="247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7" name="Straight Connector 96"/>
            <p:cNvCxnSpPr/>
            <p:nvPr/>
          </p:nvCxnSpPr>
          <p:spPr>
            <a:xfrm>
              <a:off x="6194855" y="2596552"/>
              <a:ext cx="12359" cy="2191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207214" y="3496083"/>
              <a:ext cx="0" cy="9029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194855" y="1970636"/>
              <a:ext cx="6260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194855" y="2596552"/>
              <a:ext cx="6260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6656768" y="2107318"/>
              <a:ext cx="629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/>
                <a:t>Relay</a:t>
              </a:r>
              <a:endParaRPr lang="en-IN" sz="1600" dirty="0"/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2298357" y="4399005"/>
              <a:ext cx="39088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1038637" y="3069935"/>
              <a:ext cx="10086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IN" dirty="0"/>
                <a:t>5V Supply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79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021857" y="1605177"/>
            <a:ext cx="3955192" cy="52735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62658" y="139720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4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सगळे</a:t>
            </a:r>
            <a:r>
              <a:rPr lang="en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साहित्य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घ्यावे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.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चित्रात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सर्व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साहित्य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आहे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याप्रमाणे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घेणे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2127" y="437712"/>
            <a:ext cx="18950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स्टेप</a:t>
            </a:r>
            <a:r>
              <a:rPr lang="e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1 -</a:t>
            </a:r>
            <a:endParaRPr lang="en-IN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0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433" y="1946960"/>
            <a:ext cx="2982097" cy="2236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33" y="1874622"/>
            <a:ext cx="3001321" cy="22509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3481" y="130963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एक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एक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करून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सगळे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साहित्य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लावून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घेणे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आणि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त्यांना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सोल्डरिंग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करणे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9522" y="528759"/>
            <a:ext cx="20473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स्टेप</a:t>
            </a:r>
            <a:r>
              <a:rPr lang="e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2 </a:t>
            </a:r>
            <a:r>
              <a:rPr lang="e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-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595" y="4525241"/>
            <a:ext cx="2982097" cy="2236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324" y="4476943"/>
            <a:ext cx="3001321" cy="225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5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352" t="11495" r="35620" b="9978"/>
          <a:stretch/>
        </p:blipFill>
        <p:spPr>
          <a:xfrm>
            <a:off x="3054612" y="2140444"/>
            <a:ext cx="2166554" cy="43600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9158" y="1291221"/>
            <a:ext cx="8773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आता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एलडीआर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आणि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पोटेंशोमीटर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वायरला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लावून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२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पिन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कनेक्टरनी</a:t>
            </a:r>
            <a:r>
              <a:rPr lang="mr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 ते पीसीबीला</a:t>
            </a:r>
            <a:r>
              <a:rPr lang="en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लावून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घ्यावा. </a:t>
            </a:r>
            <a:endParaRPr lang="en-IN" sz="2400" dirty="0"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47456" y="2140443"/>
            <a:ext cx="3041306" cy="4360079"/>
            <a:chOff x="3789405" y="1869989"/>
            <a:chExt cx="2522323" cy="33630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9405" y="1869989"/>
              <a:ext cx="2522323" cy="336309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247503" y="3443417"/>
              <a:ext cx="988540" cy="14992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4499920" y="4043748"/>
              <a:ext cx="924697" cy="11635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8" name="Rectangle 7"/>
          <p:cNvSpPr/>
          <p:nvPr/>
        </p:nvSpPr>
        <p:spPr>
          <a:xfrm>
            <a:off x="1839554" y="548990"/>
            <a:ext cx="18950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स्टेप</a:t>
            </a:r>
            <a:r>
              <a:rPr lang="e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3 </a:t>
            </a:r>
            <a:r>
              <a:rPr lang="e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8160028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593</TotalTime>
  <Words>348</Words>
  <Application>Microsoft Office PowerPoint</Application>
  <PresentationFormat>Widescreen</PresentationFormat>
  <Paragraphs>120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utssah</vt:lpstr>
      <vt:lpstr>Arial</vt:lpstr>
      <vt:lpstr>Calibri</vt:lpstr>
      <vt:lpstr>Century Gothic</vt:lpstr>
      <vt:lpstr>Mangal</vt:lpstr>
      <vt:lpstr>Utsaah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 p</cp:lastModifiedBy>
  <cp:revision>52</cp:revision>
  <dcterms:created xsi:type="dcterms:W3CDTF">2019-05-30T12:12:49Z</dcterms:created>
  <dcterms:modified xsi:type="dcterms:W3CDTF">2019-12-09T10:36:16Z</dcterms:modified>
</cp:coreProperties>
</file>