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9"/>
  </p:notesMasterIdLst>
  <p:sldIdLst>
    <p:sldId id="258" r:id="rId3"/>
    <p:sldId id="259" r:id="rId4"/>
    <p:sldId id="277" r:id="rId5"/>
    <p:sldId id="279" r:id="rId6"/>
    <p:sldId id="278" r:id="rId7"/>
    <p:sldId id="265"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4" d="100"/>
          <a:sy n="94" d="100"/>
        </p:scale>
        <p:origin x="-1284" y="3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6593181-3B46-4ED9-B9EA-F63A78E59C85}" type="datetimeFigureOut">
              <a:rPr lang="en-US" smtClean="0"/>
              <a:t>12/04/2018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A68DF9D-5E8C-4F6B-9705-D9D097F00122}" type="slidenum">
              <a:rPr lang="en-US" smtClean="0"/>
              <a:t>‹#›</a:t>
            </a:fld>
            <a:endParaRPr lang="en-US"/>
          </a:p>
        </p:txBody>
      </p:sp>
    </p:spTree>
    <p:extLst>
      <p:ext uri="{BB962C8B-B14F-4D97-AF65-F5344CB8AC3E}">
        <p14:creationId xmlns:p14="http://schemas.microsoft.com/office/powerpoint/2010/main" val="21002257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GB" b="1" dirty="0"/>
          </a:p>
        </p:txBody>
      </p:sp>
      <p:sp>
        <p:nvSpPr>
          <p:cNvPr id="4" name="Slide Number Placeholder 3"/>
          <p:cNvSpPr>
            <a:spLocks noGrp="1"/>
          </p:cNvSpPr>
          <p:nvPr>
            <p:ph type="sldNum" sz="quarter" idx="10"/>
          </p:nvPr>
        </p:nvSpPr>
        <p:spPr/>
        <p:txBody>
          <a:bodyPr/>
          <a:lstStyle/>
          <a:p>
            <a:fld id="{F03A1FB0-5EF3-4A9D-87C9-42452B98DDDB}" type="slidenum">
              <a:rPr lang="en-US" smtClean="0">
                <a:solidFill>
                  <a:prstClr val="black"/>
                </a:solidFill>
              </a:rPr>
              <a:pPr/>
              <a:t>5</a:t>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2.xml"/><Relationship Id="rId5" Type="http://schemas.microsoft.com/office/2007/relationships/hdphoto" Target="../media/hdphoto1.wdp"/><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2.xml"/><Relationship Id="rId5" Type="http://schemas.microsoft.com/office/2007/relationships/hdphoto" Target="../media/hdphoto1.wdp"/><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2.xml"/><Relationship Id="rId5" Type="http://schemas.microsoft.com/office/2007/relationships/hdphoto" Target="../media/hdphoto1.wdp"/><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2.xml"/><Relationship Id="rId5" Type="http://schemas.microsoft.com/office/2007/relationships/hdphoto" Target="../media/hdphoto1.wdp"/><Relationship Id="rId4" Type="http://schemas.openxmlformats.org/officeDocument/2006/relationships/image" Target="../media/image2.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1C5F5D5-FE9E-4B08-BF54-CFF1F9D2B562}" type="datetimeFigureOut">
              <a:rPr lang="en-US" smtClean="0"/>
              <a:t>12/04/2018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7B8D6B-9C9D-4460-85A0-342C9FFC45B6}" type="slidenum">
              <a:rPr lang="en-US" smtClean="0"/>
              <a:t>‹#›</a:t>
            </a:fld>
            <a:endParaRPr lang="en-US" dirty="0"/>
          </a:p>
        </p:txBody>
      </p:sp>
    </p:spTree>
    <p:extLst>
      <p:ext uri="{BB962C8B-B14F-4D97-AF65-F5344CB8AC3E}">
        <p14:creationId xmlns:p14="http://schemas.microsoft.com/office/powerpoint/2010/main" val="42012763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C5F5D5-FE9E-4B08-BF54-CFF1F9D2B562}" type="datetimeFigureOut">
              <a:rPr lang="en-US" smtClean="0"/>
              <a:t>12/04/2018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7B8D6B-9C9D-4460-85A0-342C9FFC45B6}" type="slidenum">
              <a:rPr lang="en-US" smtClean="0"/>
              <a:t>‹#›</a:t>
            </a:fld>
            <a:endParaRPr lang="en-US" dirty="0"/>
          </a:p>
        </p:txBody>
      </p:sp>
    </p:spTree>
    <p:extLst>
      <p:ext uri="{BB962C8B-B14F-4D97-AF65-F5344CB8AC3E}">
        <p14:creationId xmlns:p14="http://schemas.microsoft.com/office/powerpoint/2010/main" val="9815966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C5F5D5-FE9E-4B08-BF54-CFF1F9D2B562}" type="datetimeFigureOut">
              <a:rPr lang="en-US" smtClean="0"/>
              <a:t>12/04/2018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7B8D6B-9C9D-4460-85A0-342C9FFC45B6}" type="slidenum">
              <a:rPr lang="en-US" smtClean="0"/>
              <a:t>‹#›</a:t>
            </a:fld>
            <a:endParaRPr lang="en-US" dirty="0"/>
          </a:p>
        </p:txBody>
      </p:sp>
    </p:spTree>
    <p:extLst>
      <p:ext uri="{BB962C8B-B14F-4D97-AF65-F5344CB8AC3E}">
        <p14:creationId xmlns:p14="http://schemas.microsoft.com/office/powerpoint/2010/main" val="4154086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90626" y="1346947"/>
            <a:ext cx="7667244" cy="80683"/>
          </a:xfrm>
          <a:prstGeom prst="rect">
            <a:avLst/>
          </a:prstGeom>
          <a:blipFill dpi="0" rotWithShape="1">
            <a:blip r:embed="rId2" cstate="print">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90626" y="4299697"/>
            <a:ext cx="7667244" cy="80683"/>
          </a:xfrm>
          <a:prstGeom prst="rect">
            <a:avLst/>
          </a:prstGeom>
          <a:blipFill dpi="0" rotWithShape="1">
            <a:blip r:embed="rId2" cstate="print">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690626" y="1484779"/>
            <a:ext cx="7667244" cy="2743200"/>
          </a:xfrm>
          <a:prstGeom prst="rect">
            <a:avLst/>
          </a:prstGeom>
          <a:blipFill dpi="0" rotWithShape="1">
            <a:blip r:embed="rId2" cstate="print">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7236911" y="4068923"/>
            <a:ext cx="810678"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cstate="print">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788670" y="1432223"/>
            <a:ext cx="747522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smtClean="0"/>
              <a:t>Click to edit Master title style</a:t>
            </a:r>
            <a:endParaRPr lang="en-US" dirty="0"/>
          </a:p>
        </p:txBody>
      </p:sp>
      <p:sp>
        <p:nvSpPr>
          <p:cNvPr id="3" name="Subtitle 2"/>
          <p:cNvSpPr>
            <a:spLocks noGrp="1"/>
          </p:cNvSpPr>
          <p:nvPr>
            <p:ph type="subTitle" idx="1"/>
          </p:nvPr>
        </p:nvSpPr>
        <p:spPr>
          <a:xfrm>
            <a:off x="802386" y="4389120"/>
            <a:ext cx="5918454"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0346855-C51F-4A0D-BF8F-EF24918E0FA7}" type="datetime1">
              <a:rPr lang="en-US" smtClean="0">
                <a:solidFill>
                  <a:srgbClr val="696464"/>
                </a:solidFill>
              </a:rPr>
              <a:pPr/>
              <a:t>12/04/2018</a:t>
            </a:fld>
            <a:endParaRPr lang="en-US">
              <a:solidFill>
                <a:srgbClr val="696464"/>
              </a:solidFill>
            </a:endParaRPr>
          </a:p>
        </p:txBody>
      </p:sp>
      <p:sp>
        <p:nvSpPr>
          <p:cNvPr id="5" name="Footer Placeholder 4"/>
          <p:cNvSpPr>
            <a:spLocks noGrp="1"/>
          </p:cNvSpPr>
          <p:nvPr>
            <p:ph type="ftr" sz="quarter" idx="11"/>
          </p:nvPr>
        </p:nvSpPr>
        <p:spPr/>
        <p:txBody>
          <a:bodyPr/>
          <a:lstStyle/>
          <a:p>
            <a:r>
              <a:rPr lang="en-US" smtClean="0">
                <a:solidFill>
                  <a:srgbClr val="696464"/>
                </a:solidFill>
              </a:rPr>
              <a:t>Pune Makers ( http://www.meetup.com/Pune-Makers/ )</a:t>
            </a:r>
            <a:endParaRPr lang="en-US">
              <a:solidFill>
                <a:srgbClr val="696464"/>
              </a:solidFill>
            </a:endParaRPr>
          </a:p>
        </p:txBody>
      </p:sp>
      <p:sp>
        <p:nvSpPr>
          <p:cNvPr id="6" name="Slide Number Placeholder 5"/>
          <p:cNvSpPr>
            <a:spLocks noGrp="1"/>
          </p:cNvSpPr>
          <p:nvPr>
            <p:ph type="sldNum" sz="quarter" idx="12"/>
          </p:nvPr>
        </p:nvSpPr>
        <p:spPr>
          <a:xfrm>
            <a:off x="7194550" y="4289334"/>
            <a:ext cx="895401" cy="640080"/>
          </a:xfrm>
        </p:spPr>
        <p:txBody>
          <a:bodyPr/>
          <a:lstStyle>
            <a:lvl1pPr>
              <a:defRPr sz="2800"/>
            </a:lvl1pPr>
          </a:lstStyle>
          <a:p>
            <a:fld id="{F6807F52-7EF1-4FDD-B4A0-5DC9DACBD99F}" type="slidenum">
              <a:rPr lang="en-US" smtClean="0"/>
              <a:pPr/>
              <a:t>‹#›</a:t>
            </a:fld>
            <a:endParaRPr lang="en-US"/>
          </a:p>
        </p:txBody>
      </p:sp>
    </p:spTree>
    <p:extLst>
      <p:ext uri="{BB962C8B-B14F-4D97-AF65-F5344CB8AC3E}">
        <p14:creationId xmlns:p14="http://schemas.microsoft.com/office/powerpoint/2010/main" val="17218027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97CDCB2-506F-4BF0-8E1B-3840D62251E9}" type="datetime1">
              <a:rPr lang="en-US" smtClean="0">
                <a:solidFill>
                  <a:srgbClr val="696464"/>
                </a:solidFill>
              </a:rPr>
              <a:pPr/>
              <a:t>12/04/2018</a:t>
            </a:fld>
            <a:endParaRPr lang="en-US">
              <a:solidFill>
                <a:srgbClr val="696464"/>
              </a:solidFill>
            </a:endParaRPr>
          </a:p>
        </p:txBody>
      </p:sp>
      <p:sp>
        <p:nvSpPr>
          <p:cNvPr id="5" name="Footer Placeholder 4"/>
          <p:cNvSpPr>
            <a:spLocks noGrp="1"/>
          </p:cNvSpPr>
          <p:nvPr>
            <p:ph type="ftr" sz="quarter" idx="11"/>
          </p:nvPr>
        </p:nvSpPr>
        <p:spPr/>
        <p:txBody>
          <a:bodyPr/>
          <a:lstStyle/>
          <a:p>
            <a:r>
              <a:rPr lang="en-US" smtClean="0">
                <a:solidFill>
                  <a:srgbClr val="696464"/>
                </a:solidFill>
              </a:rPr>
              <a:t>Pune Makers ( http://www.meetup.com/Pune-Makers/ )</a:t>
            </a:r>
            <a:endParaRPr lang="en-US">
              <a:solidFill>
                <a:srgbClr val="696464"/>
              </a:solidFill>
            </a:endParaRPr>
          </a:p>
        </p:txBody>
      </p:sp>
      <p:sp>
        <p:nvSpPr>
          <p:cNvPr id="6" name="Slide Number Placeholder 5"/>
          <p:cNvSpPr>
            <a:spLocks noGrp="1"/>
          </p:cNvSpPr>
          <p:nvPr>
            <p:ph type="sldNum" sz="quarter" idx="12"/>
          </p:nvPr>
        </p:nvSpPr>
        <p:spPr/>
        <p:txBody>
          <a:bodyPr/>
          <a:lstStyle/>
          <a:p>
            <a:fld id="{F6807F52-7EF1-4FDD-B4A0-5DC9DACBD99F}" type="slidenum">
              <a:rPr lang="en-US" smtClean="0"/>
              <a:pPr/>
              <a:t>‹#›</a:t>
            </a:fld>
            <a:endParaRPr lang="en-US"/>
          </a:p>
        </p:txBody>
      </p:sp>
    </p:spTree>
    <p:extLst>
      <p:ext uri="{BB962C8B-B14F-4D97-AF65-F5344CB8AC3E}">
        <p14:creationId xmlns:p14="http://schemas.microsoft.com/office/powerpoint/2010/main" val="10608719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9144000" cy="1940010"/>
          </a:xfrm>
          <a:prstGeom prst="rect">
            <a:avLst/>
          </a:prstGeom>
          <a:blipFill dpi="0" rotWithShape="1">
            <a:blip r:embed="rId2" cstate="print">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5346" y="1225296"/>
            <a:ext cx="6960870" cy="3520440"/>
          </a:xfrm>
        </p:spPr>
        <p:txBody>
          <a:bodyPr anchor="ctr">
            <a:normAutofit/>
          </a:bodyPr>
          <a:lstStyle>
            <a:lvl1pPr>
              <a:lnSpc>
                <a:spcPct val="80000"/>
              </a:lnSpc>
              <a:defRPr sz="8000" b="0"/>
            </a:lvl1pPr>
          </a:lstStyle>
          <a:p>
            <a:r>
              <a:rPr lang="en-US" smtClean="0"/>
              <a:t>Click to edit Master title style</a:t>
            </a:r>
            <a:endParaRPr lang="en-US" dirty="0"/>
          </a:p>
        </p:txBody>
      </p:sp>
      <p:sp>
        <p:nvSpPr>
          <p:cNvPr id="3" name="Text Placeholder 2"/>
          <p:cNvSpPr>
            <a:spLocks noGrp="1"/>
          </p:cNvSpPr>
          <p:nvPr>
            <p:ph type="body" idx="1"/>
          </p:nvPr>
        </p:nvSpPr>
        <p:spPr>
          <a:xfrm>
            <a:off x="1624331" y="5020056"/>
            <a:ext cx="678942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445251" y="6272785"/>
            <a:ext cx="1983232" cy="365125"/>
          </a:xfrm>
        </p:spPr>
        <p:txBody>
          <a:bodyPr/>
          <a:lstStyle/>
          <a:p>
            <a:fld id="{AE15A401-63E2-404F-895A-65872E1B4201}" type="datetime1">
              <a:rPr lang="en-US" smtClean="0">
                <a:solidFill>
                  <a:srgbClr val="696464"/>
                </a:solidFill>
              </a:rPr>
              <a:pPr/>
              <a:t>12/04/2018</a:t>
            </a:fld>
            <a:endParaRPr lang="en-US">
              <a:solidFill>
                <a:srgbClr val="696464"/>
              </a:solidFill>
            </a:endParaRPr>
          </a:p>
        </p:txBody>
      </p:sp>
      <p:sp>
        <p:nvSpPr>
          <p:cNvPr id="5" name="Footer Placeholder 4"/>
          <p:cNvSpPr>
            <a:spLocks noGrp="1"/>
          </p:cNvSpPr>
          <p:nvPr>
            <p:ph type="ftr" sz="quarter" idx="11"/>
          </p:nvPr>
        </p:nvSpPr>
        <p:spPr>
          <a:xfrm>
            <a:off x="1637031" y="6272785"/>
            <a:ext cx="4745736" cy="365125"/>
          </a:xfrm>
        </p:spPr>
        <p:txBody>
          <a:bodyPr/>
          <a:lstStyle/>
          <a:p>
            <a:r>
              <a:rPr lang="en-US" smtClean="0">
                <a:solidFill>
                  <a:srgbClr val="696464"/>
                </a:solidFill>
              </a:rPr>
              <a:t>Pune Makers ( http://www.meetup.com/Pune-Makers/ )</a:t>
            </a:r>
            <a:endParaRPr lang="en-US">
              <a:solidFill>
                <a:srgbClr val="696464"/>
              </a:solidFill>
            </a:endParaRPr>
          </a:p>
        </p:txBody>
      </p:sp>
      <p:grpSp>
        <p:nvGrpSpPr>
          <p:cNvPr id="8" name="Group 7"/>
          <p:cNvGrpSpPr/>
          <p:nvPr/>
        </p:nvGrpSpPr>
        <p:grpSpPr>
          <a:xfrm>
            <a:off x="673049" y="2325848"/>
            <a:ext cx="810678"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cstate="print">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632776" y="2506133"/>
            <a:ext cx="891224" cy="720332"/>
          </a:xfrm>
        </p:spPr>
        <p:txBody>
          <a:bodyPr/>
          <a:lstStyle>
            <a:lvl1pPr>
              <a:defRPr sz="2800"/>
            </a:lvl1pPr>
          </a:lstStyle>
          <a:p>
            <a:fld id="{F6807F52-7EF1-4FDD-B4A0-5DC9DACBD99F}" type="slidenum">
              <a:rPr lang="en-US" smtClean="0"/>
              <a:pPr/>
              <a:t>‹#›</a:t>
            </a:fld>
            <a:endParaRPr lang="en-US"/>
          </a:p>
        </p:txBody>
      </p:sp>
    </p:spTree>
    <p:extLst>
      <p:ext uri="{BB962C8B-B14F-4D97-AF65-F5344CB8AC3E}">
        <p14:creationId xmlns:p14="http://schemas.microsoft.com/office/powerpoint/2010/main" val="18839721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02386" y="2194560"/>
            <a:ext cx="356616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73168" y="2194560"/>
            <a:ext cx="356616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522FAF2-15E3-43F2-B1E1-C5784D61896E}" type="datetime1">
              <a:rPr lang="en-US" smtClean="0">
                <a:solidFill>
                  <a:srgbClr val="696464"/>
                </a:solidFill>
              </a:rPr>
              <a:pPr/>
              <a:t>12/04/2018</a:t>
            </a:fld>
            <a:endParaRPr lang="en-US">
              <a:solidFill>
                <a:srgbClr val="696464"/>
              </a:solidFill>
            </a:endParaRPr>
          </a:p>
        </p:txBody>
      </p:sp>
      <p:sp>
        <p:nvSpPr>
          <p:cNvPr id="6" name="Footer Placeholder 5"/>
          <p:cNvSpPr>
            <a:spLocks noGrp="1"/>
          </p:cNvSpPr>
          <p:nvPr>
            <p:ph type="ftr" sz="quarter" idx="11"/>
          </p:nvPr>
        </p:nvSpPr>
        <p:spPr/>
        <p:txBody>
          <a:bodyPr/>
          <a:lstStyle/>
          <a:p>
            <a:r>
              <a:rPr lang="en-US" smtClean="0">
                <a:solidFill>
                  <a:srgbClr val="696464"/>
                </a:solidFill>
              </a:rPr>
              <a:t>Pune Makers ( http://www.meetup.com/Pune-Makers/ )</a:t>
            </a:r>
            <a:endParaRPr lang="en-US">
              <a:solidFill>
                <a:srgbClr val="696464"/>
              </a:solidFill>
            </a:endParaRPr>
          </a:p>
        </p:txBody>
      </p:sp>
      <p:sp>
        <p:nvSpPr>
          <p:cNvPr id="7" name="Slide Number Placeholder 6"/>
          <p:cNvSpPr>
            <a:spLocks noGrp="1"/>
          </p:cNvSpPr>
          <p:nvPr>
            <p:ph type="sldNum" sz="quarter" idx="12"/>
          </p:nvPr>
        </p:nvSpPr>
        <p:spPr/>
        <p:txBody>
          <a:bodyPr/>
          <a:lstStyle/>
          <a:p>
            <a:fld id="{F6807F52-7EF1-4FDD-B4A0-5DC9DACBD99F}" type="slidenum">
              <a:rPr lang="en-US" smtClean="0"/>
              <a:pPr/>
              <a:t>‹#›</a:t>
            </a:fld>
            <a:endParaRPr lang="en-US"/>
          </a:p>
        </p:txBody>
      </p:sp>
    </p:spTree>
    <p:extLst>
      <p:ext uri="{BB962C8B-B14F-4D97-AF65-F5344CB8AC3E}">
        <p14:creationId xmlns:p14="http://schemas.microsoft.com/office/powerpoint/2010/main" val="41508667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00100" y="2048256"/>
            <a:ext cx="356616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02386" y="2743200"/>
            <a:ext cx="356616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73168" y="2048256"/>
            <a:ext cx="356616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73168" y="2743200"/>
            <a:ext cx="356616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C970CC3-286D-40EA-814F-32E4598CFF4E}" type="datetime1">
              <a:rPr lang="en-US" smtClean="0">
                <a:solidFill>
                  <a:srgbClr val="696464"/>
                </a:solidFill>
              </a:rPr>
              <a:pPr/>
              <a:t>12/04/2018</a:t>
            </a:fld>
            <a:endParaRPr lang="en-US">
              <a:solidFill>
                <a:srgbClr val="696464"/>
              </a:solidFill>
            </a:endParaRPr>
          </a:p>
        </p:txBody>
      </p:sp>
      <p:sp>
        <p:nvSpPr>
          <p:cNvPr id="8" name="Footer Placeholder 7"/>
          <p:cNvSpPr>
            <a:spLocks noGrp="1"/>
          </p:cNvSpPr>
          <p:nvPr>
            <p:ph type="ftr" sz="quarter" idx="11"/>
          </p:nvPr>
        </p:nvSpPr>
        <p:spPr/>
        <p:txBody>
          <a:bodyPr/>
          <a:lstStyle/>
          <a:p>
            <a:r>
              <a:rPr lang="en-US" smtClean="0">
                <a:solidFill>
                  <a:srgbClr val="696464"/>
                </a:solidFill>
              </a:rPr>
              <a:t>Pune Makers ( http://www.meetup.com/Pune-Makers/ )</a:t>
            </a:r>
            <a:endParaRPr lang="en-US">
              <a:solidFill>
                <a:srgbClr val="696464"/>
              </a:solidFill>
            </a:endParaRPr>
          </a:p>
        </p:txBody>
      </p:sp>
      <p:sp>
        <p:nvSpPr>
          <p:cNvPr id="9" name="Slide Number Placeholder 8"/>
          <p:cNvSpPr>
            <a:spLocks noGrp="1"/>
          </p:cNvSpPr>
          <p:nvPr>
            <p:ph type="sldNum" sz="quarter" idx="12"/>
          </p:nvPr>
        </p:nvSpPr>
        <p:spPr/>
        <p:txBody>
          <a:bodyPr/>
          <a:lstStyle/>
          <a:p>
            <a:fld id="{F6807F52-7EF1-4FDD-B4A0-5DC9DACBD99F}" type="slidenum">
              <a:rPr lang="en-US" smtClean="0"/>
              <a:pPr/>
              <a:t>‹#›</a:t>
            </a:fld>
            <a:endParaRPr lang="en-US"/>
          </a:p>
        </p:txBody>
      </p:sp>
    </p:spTree>
    <p:extLst>
      <p:ext uri="{BB962C8B-B14F-4D97-AF65-F5344CB8AC3E}">
        <p14:creationId xmlns:p14="http://schemas.microsoft.com/office/powerpoint/2010/main" val="29038358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F6D10BA-2604-43F3-B00A-434440E935DE}" type="datetime1">
              <a:rPr lang="en-US" smtClean="0">
                <a:solidFill>
                  <a:srgbClr val="696464"/>
                </a:solidFill>
              </a:rPr>
              <a:pPr/>
              <a:t>12/04/2018</a:t>
            </a:fld>
            <a:endParaRPr lang="en-US">
              <a:solidFill>
                <a:srgbClr val="696464"/>
              </a:solidFill>
            </a:endParaRPr>
          </a:p>
        </p:txBody>
      </p:sp>
      <p:sp>
        <p:nvSpPr>
          <p:cNvPr id="4" name="Footer Placeholder 3"/>
          <p:cNvSpPr>
            <a:spLocks noGrp="1"/>
          </p:cNvSpPr>
          <p:nvPr>
            <p:ph type="ftr" sz="quarter" idx="11"/>
          </p:nvPr>
        </p:nvSpPr>
        <p:spPr/>
        <p:txBody>
          <a:bodyPr/>
          <a:lstStyle/>
          <a:p>
            <a:r>
              <a:rPr lang="en-US" smtClean="0">
                <a:solidFill>
                  <a:srgbClr val="696464"/>
                </a:solidFill>
              </a:rPr>
              <a:t>Pune Makers ( http://www.meetup.com/Pune-Makers/ )</a:t>
            </a:r>
            <a:endParaRPr lang="en-US">
              <a:solidFill>
                <a:srgbClr val="696464"/>
              </a:solidFill>
            </a:endParaRPr>
          </a:p>
        </p:txBody>
      </p:sp>
      <p:sp>
        <p:nvSpPr>
          <p:cNvPr id="5" name="Slide Number Placeholder 4"/>
          <p:cNvSpPr>
            <a:spLocks noGrp="1"/>
          </p:cNvSpPr>
          <p:nvPr>
            <p:ph type="sldNum" sz="quarter" idx="12"/>
          </p:nvPr>
        </p:nvSpPr>
        <p:spPr/>
        <p:txBody>
          <a:bodyPr/>
          <a:lstStyle/>
          <a:p>
            <a:fld id="{F6807F52-7EF1-4FDD-B4A0-5DC9DACBD99F}" type="slidenum">
              <a:rPr lang="en-US" smtClean="0"/>
              <a:pPr/>
              <a:t>‹#›</a:t>
            </a:fld>
            <a:endParaRPr lang="en-US"/>
          </a:p>
        </p:txBody>
      </p:sp>
    </p:spTree>
    <p:extLst>
      <p:ext uri="{BB962C8B-B14F-4D97-AF65-F5344CB8AC3E}">
        <p14:creationId xmlns:p14="http://schemas.microsoft.com/office/powerpoint/2010/main" val="27161575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8FCCE8-70F0-414E-A0D4-AA7C2C3D2964}" type="datetime1">
              <a:rPr lang="en-US" smtClean="0">
                <a:solidFill>
                  <a:srgbClr val="696464"/>
                </a:solidFill>
              </a:rPr>
              <a:pPr/>
              <a:t>12/04/2018</a:t>
            </a:fld>
            <a:endParaRPr lang="en-US">
              <a:solidFill>
                <a:srgbClr val="696464"/>
              </a:solidFill>
            </a:endParaRPr>
          </a:p>
        </p:txBody>
      </p:sp>
      <p:sp>
        <p:nvSpPr>
          <p:cNvPr id="3" name="Footer Placeholder 2"/>
          <p:cNvSpPr>
            <a:spLocks noGrp="1"/>
          </p:cNvSpPr>
          <p:nvPr>
            <p:ph type="ftr" sz="quarter" idx="11"/>
          </p:nvPr>
        </p:nvSpPr>
        <p:spPr/>
        <p:txBody>
          <a:bodyPr/>
          <a:lstStyle/>
          <a:p>
            <a:r>
              <a:rPr lang="en-US" smtClean="0">
                <a:solidFill>
                  <a:srgbClr val="696464"/>
                </a:solidFill>
              </a:rPr>
              <a:t>Pune Makers ( http://www.meetup.com/Pune-Makers/ )</a:t>
            </a:r>
            <a:endParaRPr lang="en-US">
              <a:solidFill>
                <a:srgbClr val="696464"/>
              </a:solidFill>
            </a:endParaRPr>
          </a:p>
        </p:txBody>
      </p:sp>
      <p:sp>
        <p:nvSpPr>
          <p:cNvPr id="4" name="Slide Number Placeholder 3"/>
          <p:cNvSpPr>
            <a:spLocks noGrp="1"/>
          </p:cNvSpPr>
          <p:nvPr>
            <p:ph type="sldNum" sz="quarter" idx="12"/>
          </p:nvPr>
        </p:nvSpPr>
        <p:spPr/>
        <p:txBody>
          <a:bodyPr/>
          <a:lstStyle/>
          <a:p>
            <a:fld id="{F6807F52-7EF1-4FDD-B4A0-5DC9DACBD99F}" type="slidenum">
              <a:rPr lang="en-US" smtClean="0"/>
              <a:pPr/>
              <a:t>‹#›</a:t>
            </a:fld>
            <a:endParaRPr lang="en-US"/>
          </a:p>
        </p:txBody>
      </p:sp>
    </p:spTree>
    <p:extLst>
      <p:ext uri="{BB962C8B-B14F-4D97-AF65-F5344CB8AC3E}">
        <p14:creationId xmlns:p14="http://schemas.microsoft.com/office/powerpoint/2010/main" val="35872909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6227806" y="1"/>
            <a:ext cx="2916194" cy="6857999"/>
          </a:xfrm>
          <a:prstGeom prst="rect">
            <a:avLst/>
          </a:prstGeom>
          <a:blipFill dpi="0" rotWithShape="1">
            <a:blip r:embed="rId2" cstate="print">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685800"/>
            <a:ext cx="2400300" cy="1737360"/>
          </a:xfrm>
        </p:spPr>
        <p:txBody>
          <a:bodyPr anchor="b">
            <a:normAutofit/>
          </a:bodyPr>
          <a:lstStyle>
            <a:lvl1pPr>
              <a:defRPr sz="3200" b="1"/>
            </a:lvl1pPr>
          </a:lstStyle>
          <a:p>
            <a:r>
              <a:rPr lang="en-US" smtClean="0"/>
              <a:t>Click to edit Master title style</a:t>
            </a:r>
            <a:endParaRPr lang="en-US" dirty="0"/>
          </a:p>
        </p:txBody>
      </p:sp>
      <p:sp>
        <p:nvSpPr>
          <p:cNvPr id="3" name="Content Placeholder 2"/>
          <p:cNvSpPr>
            <a:spLocks noGrp="1"/>
          </p:cNvSpPr>
          <p:nvPr>
            <p:ph idx="1"/>
          </p:nvPr>
        </p:nvSpPr>
        <p:spPr>
          <a:xfrm>
            <a:off x="628650" y="685800"/>
            <a:ext cx="5033772"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8F36EAF-FD3A-4694-9E36-D30262D72653}" type="datetime1">
              <a:rPr lang="en-US" smtClean="0">
                <a:solidFill>
                  <a:srgbClr val="696464"/>
                </a:solidFill>
              </a:rPr>
              <a:pPr/>
              <a:t>12/04/2018</a:t>
            </a:fld>
            <a:endParaRPr lang="en-US">
              <a:solidFill>
                <a:srgbClr val="696464"/>
              </a:solidFill>
            </a:endParaRPr>
          </a:p>
        </p:txBody>
      </p:sp>
      <p:sp>
        <p:nvSpPr>
          <p:cNvPr id="6" name="Footer Placeholder 5"/>
          <p:cNvSpPr>
            <a:spLocks noGrp="1"/>
          </p:cNvSpPr>
          <p:nvPr>
            <p:ph type="ftr" sz="quarter" idx="11"/>
          </p:nvPr>
        </p:nvSpPr>
        <p:spPr/>
        <p:txBody>
          <a:bodyPr/>
          <a:lstStyle/>
          <a:p>
            <a:r>
              <a:rPr lang="en-US" smtClean="0">
                <a:solidFill>
                  <a:srgbClr val="696464"/>
                </a:solidFill>
              </a:rPr>
              <a:t>Pune Makers ( http://www.meetup.com/Pune-Makers/ )</a:t>
            </a:r>
            <a:endParaRPr lang="en-US">
              <a:solidFill>
                <a:srgbClr val="696464"/>
              </a:solidFill>
            </a:endParaRPr>
          </a:p>
        </p:txBody>
      </p:sp>
      <p:grpSp>
        <p:nvGrpSpPr>
          <p:cNvPr id="9" name="Group 8"/>
          <p:cNvGrpSpPr>
            <a:grpSpLocks noChangeAspect="1"/>
          </p:cNvGrpSpPr>
          <p:nvPr/>
        </p:nvGrpSpPr>
        <p:grpSpPr>
          <a:xfrm>
            <a:off x="8551294" y="6229681"/>
            <a:ext cx="3429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cstate="print">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F6807F52-7EF1-4FDD-B4A0-5DC9DACBD99F}" type="slidenum">
              <a:rPr lang="en-US" smtClean="0"/>
              <a:pPr/>
              <a:t>‹#›</a:t>
            </a:fld>
            <a:endParaRPr lang="en-US"/>
          </a:p>
        </p:txBody>
      </p:sp>
    </p:spTree>
    <p:extLst>
      <p:ext uri="{BB962C8B-B14F-4D97-AF65-F5344CB8AC3E}">
        <p14:creationId xmlns:p14="http://schemas.microsoft.com/office/powerpoint/2010/main" val="6018160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C5F5D5-FE9E-4B08-BF54-CFF1F9D2B562}" type="datetimeFigureOut">
              <a:rPr lang="en-US" smtClean="0"/>
              <a:t>12/04/2018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7B8D6B-9C9D-4460-85A0-342C9FFC45B6}" type="slidenum">
              <a:rPr lang="en-US" smtClean="0"/>
              <a:t>‹#›</a:t>
            </a:fld>
            <a:endParaRPr lang="en-US" dirty="0"/>
          </a:p>
        </p:txBody>
      </p:sp>
    </p:spTree>
    <p:extLst>
      <p:ext uri="{BB962C8B-B14F-4D97-AF65-F5344CB8AC3E}">
        <p14:creationId xmlns:p14="http://schemas.microsoft.com/office/powerpoint/2010/main" val="39511280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6227806" y="1"/>
            <a:ext cx="2916194" cy="6857999"/>
          </a:xfrm>
          <a:prstGeom prst="rect">
            <a:avLst/>
          </a:prstGeom>
          <a:blipFill dpi="0" rotWithShape="1">
            <a:blip r:embed="rId2" cstate="print">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685800"/>
            <a:ext cx="2400300" cy="1737360"/>
          </a:xfrm>
        </p:spPr>
        <p:txBody>
          <a:bodyPr anchor="b">
            <a:normAutofit/>
          </a:bodyPr>
          <a:lstStyle>
            <a:lvl1pPr>
              <a:defRPr sz="3200" b="1"/>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6227805"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06054E-28D3-4AD5-B456-A9AD1ACDE59E}" type="datetime1">
              <a:rPr lang="en-US" smtClean="0">
                <a:solidFill>
                  <a:srgbClr val="696464"/>
                </a:solidFill>
              </a:rPr>
              <a:pPr/>
              <a:t>12/04/2018</a:t>
            </a:fld>
            <a:endParaRPr lang="en-US">
              <a:solidFill>
                <a:srgbClr val="696464"/>
              </a:solidFill>
            </a:endParaRPr>
          </a:p>
        </p:txBody>
      </p:sp>
      <p:grpSp>
        <p:nvGrpSpPr>
          <p:cNvPr id="8" name="Group 7"/>
          <p:cNvGrpSpPr>
            <a:grpSpLocks noChangeAspect="1"/>
          </p:cNvGrpSpPr>
          <p:nvPr/>
        </p:nvGrpSpPr>
        <p:grpSpPr>
          <a:xfrm>
            <a:off x="8551294" y="6229681"/>
            <a:ext cx="3429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cstate="print">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F6807F52-7EF1-4FDD-B4A0-5DC9DACBD99F}" type="slidenum">
              <a:rPr lang="en-US" smtClean="0"/>
              <a:pPr/>
              <a:t>‹#›</a:t>
            </a:fld>
            <a:endParaRPr lang="en-US"/>
          </a:p>
        </p:txBody>
      </p:sp>
    </p:spTree>
    <p:extLst>
      <p:ext uri="{BB962C8B-B14F-4D97-AF65-F5344CB8AC3E}">
        <p14:creationId xmlns:p14="http://schemas.microsoft.com/office/powerpoint/2010/main" val="41181613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9EB6641-70B6-4937-B0C8-EFAE3768F6D6}" type="datetime1">
              <a:rPr lang="en-US" smtClean="0">
                <a:solidFill>
                  <a:srgbClr val="696464"/>
                </a:solidFill>
              </a:rPr>
              <a:pPr/>
              <a:t>12/04/2018</a:t>
            </a:fld>
            <a:endParaRPr lang="en-US">
              <a:solidFill>
                <a:srgbClr val="696464"/>
              </a:solidFill>
            </a:endParaRPr>
          </a:p>
        </p:txBody>
      </p:sp>
      <p:sp>
        <p:nvSpPr>
          <p:cNvPr id="5" name="Footer Placeholder 4"/>
          <p:cNvSpPr>
            <a:spLocks noGrp="1"/>
          </p:cNvSpPr>
          <p:nvPr>
            <p:ph type="ftr" sz="quarter" idx="11"/>
          </p:nvPr>
        </p:nvSpPr>
        <p:spPr/>
        <p:txBody>
          <a:bodyPr/>
          <a:lstStyle/>
          <a:p>
            <a:r>
              <a:rPr lang="en-US" smtClean="0">
                <a:solidFill>
                  <a:srgbClr val="696464"/>
                </a:solidFill>
              </a:rPr>
              <a:t>Pune Makers ( http://www.meetup.com/Pune-Makers/ )</a:t>
            </a:r>
            <a:endParaRPr lang="en-US">
              <a:solidFill>
                <a:srgbClr val="696464"/>
              </a:solidFill>
            </a:endParaRPr>
          </a:p>
        </p:txBody>
      </p:sp>
      <p:sp>
        <p:nvSpPr>
          <p:cNvPr id="6" name="Slide Number Placeholder 5"/>
          <p:cNvSpPr>
            <a:spLocks noGrp="1"/>
          </p:cNvSpPr>
          <p:nvPr>
            <p:ph type="sldNum" sz="quarter" idx="12"/>
          </p:nvPr>
        </p:nvSpPr>
        <p:spPr/>
        <p:txBody>
          <a:bodyPr/>
          <a:lstStyle/>
          <a:p>
            <a:fld id="{F6807F52-7EF1-4FDD-B4A0-5DC9DACBD99F}" type="slidenum">
              <a:rPr lang="en-US" smtClean="0"/>
              <a:pPr/>
              <a:t>‹#›</a:t>
            </a:fld>
            <a:endParaRPr lang="en-US"/>
          </a:p>
        </p:txBody>
      </p:sp>
    </p:spTree>
    <p:extLst>
      <p:ext uri="{BB962C8B-B14F-4D97-AF65-F5344CB8AC3E}">
        <p14:creationId xmlns:p14="http://schemas.microsoft.com/office/powerpoint/2010/main" val="37045524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533400"/>
            <a:ext cx="1914525" cy="5638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00100" y="533400"/>
            <a:ext cx="5629275"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C9C2FE7-7503-4BAE-95BD-2A5A8DCA8CEC}" type="datetime1">
              <a:rPr lang="en-US" smtClean="0">
                <a:solidFill>
                  <a:srgbClr val="696464"/>
                </a:solidFill>
              </a:rPr>
              <a:pPr/>
              <a:t>12/04/2018</a:t>
            </a:fld>
            <a:endParaRPr lang="en-US">
              <a:solidFill>
                <a:srgbClr val="696464"/>
              </a:solidFill>
            </a:endParaRPr>
          </a:p>
        </p:txBody>
      </p:sp>
      <p:sp>
        <p:nvSpPr>
          <p:cNvPr id="5" name="Footer Placeholder 4"/>
          <p:cNvSpPr>
            <a:spLocks noGrp="1"/>
          </p:cNvSpPr>
          <p:nvPr>
            <p:ph type="ftr" sz="quarter" idx="11"/>
          </p:nvPr>
        </p:nvSpPr>
        <p:spPr/>
        <p:txBody>
          <a:bodyPr/>
          <a:lstStyle/>
          <a:p>
            <a:r>
              <a:rPr lang="en-US" smtClean="0">
                <a:solidFill>
                  <a:srgbClr val="696464"/>
                </a:solidFill>
              </a:rPr>
              <a:t>Pune Makers ( http://www.meetup.com/Pune-Makers/ )</a:t>
            </a:r>
            <a:endParaRPr lang="en-US">
              <a:solidFill>
                <a:srgbClr val="696464"/>
              </a:solidFill>
            </a:endParaRPr>
          </a:p>
        </p:txBody>
      </p:sp>
      <p:sp>
        <p:nvSpPr>
          <p:cNvPr id="6" name="Slide Number Placeholder 5"/>
          <p:cNvSpPr>
            <a:spLocks noGrp="1"/>
          </p:cNvSpPr>
          <p:nvPr>
            <p:ph type="sldNum" sz="quarter" idx="12"/>
          </p:nvPr>
        </p:nvSpPr>
        <p:spPr/>
        <p:txBody>
          <a:bodyPr/>
          <a:lstStyle/>
          <a:p>
            <a:fld id="{F6807F52-7EF1-4FDD-B4A0-5DC9DACBD99F}" type="slidenum">
              <a:rPr lang="en-US" smtClean="0"/>
              <a:pPr/>
              <a:t>‹#›</a:t>
            </a:fld>
            <a:endParaRPr lang="en-US"/>
          </a:p>
        </p:txBody>
      </p:sp>
    </p:spTree>
    <p:extLst>
      <p:ext uri="{BB962C8B-B14F-4D97-AF65-F5344CB8AC3E}">
        <p14:creationId xmlns:p14="http://schemas.microsoft.com/office/powerpoint/2010/main" val="125405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1C5F5D5-FE9E-4B08-BF54-CFF1F9D2B562}" type="datetimeFigureOut">
              <a:rPr lang="en-US" smtClean="0"/>
              <a:t>12/04/2018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7B8D6B-9C9D-4460-85A0-342C9FFC45B6}" type="slidenum">
              <a:rPr lang="en-US" smtClean="0"/>
              <a:t>‹#›</a:t>
            </a:fld>
            <a:endParaRPr lang="en-US" dirty="0"/>
          </a:p>
        </p:txBody>
      </p:sp>
    </p:spTree>
    <p:extLst>
      <p:ext uri="{BB962C8B-B14F-4D97-AF65-F5344CB8AC3E}">
        <p14:creationId xmlns:p14="http://schemas.microsoft.com/office/powerpoint/2010/main" val="1726056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1C5F5D5-FE9E-4B08-BF54-CFF1F9D2B562}" type="datetimeFigureOut">
              <a:rPr lang="en-US" smtClean="0"/>
              <a:t>12/04/2018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F7B8D6B-9C9D-4460-85A0-342C9FFC45B6}" type="slidenum">
              <a:rPr lang="en-US" smtClean="0"/>
              <a:t>‹#›</a:t>
            </a:fld>
            <a:endParaRPr lang="en-US" dirty="0"/>
          </a:p>
        </p:txBody>
      </p:sp>
    </p:spTree>
    <p:extLst>
      <p:ext uri="{BB962C8B-B14F-4D97-AF65-F5344CB8AC3E}">
        <p14:creationId xmlns:p14="http://schemas.microsoft.com/office/powerpoint/2010/main" val="34916459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1C5F5D5-FE9E-4B08-BF54-CFF1F9D2B562}" type="datetimeFigureOut">
              <a:rPr lang="en-US" smtClean="0"/>
              <a:t>12/04/2018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F7B8D6B-9C9D-4460-85A0-342C9FFC45B6}" type="slidenum">
              <a:rPr lang="en-US" smtClean="0"/>
              <a:t>‹#›</a:t>
            </a:fld>
            <a:endParaRPr lang="en-US" dirty="0"/>
          </a:p>
        </p:txBody>
      </p:sp>
    </p:spTree>
    <p:extLst>
      <p:ext uri="{BB962C8B-B14F-4D97-AF65-F5344CB8AC3E}">
        <p14:creationId xmlns:p14="http://schemas.microsoft.com/office/powerpoint/2010/main" val="2405945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1C5F5D5-FE9E-4B08-BF54-CFF1F9D2B562}" type="datetimeFigureOut">
              <a:rPr lang="en-US" smtClean="0"/>
              <a:t>12/04/2018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F7B8D6B-9C9D-4460-85A0-342C9FFC45B6}" type="slidenum">
              <a:rPr lang="en-US" smtClean="0"/>
              <a:t>‹#›</a:t>
            </a:fld>
            <a:endParaRPr lang="en-US" dirty="0"/>
          </a:p>
        </p:txBody>
      </p:sp>
    </p:spTree>
    <p:extLst>
      <p:ext uri="{BB962C8B-B14F-4D97-AF65-F5344CB8AC3E}">
        <p14:creationId xmlns:p14="http://schemas.microsoft.com/office/powerpoint/2010/main" val="21571762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C5F5D5-FE9E-4B08-BF54-CFF1F9D2B562}" type="datetimeFigureOut">
              <a:rPr lang="en-US" smtClean="0"/>
              <a:t>12/04/2018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F7B8D6B-9C9D-4460-85A0-342C9FFC45B6}" type="slidenum">
              <a:rPr lang="en-US" smtClean="0"/>
              <a:t>‹#›</a:t>
            </a:fld>
            <a:endParaRPr lang="en-US" dirty="0"/>
          </a:p>
        </p:txBody>
      </p:sp>
    </p:spTree>
    <p:extLst>
      <p:ext uri="{BB962C8B-B14F-4D97-AF65-F5344CB8AC3E}">
        <p14:creationId xmlns:p14="http://schemas.microsoft.com/office/powerpoint/2010/main" val="4213214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C5F5D5-FE9E-4B08-BF54-CFF1F9D2B562}" type="datetimeFigureOut">
              <a:rPr lang="en-US" smtClean="0"/>
              <a:t>12/04/2018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F7B8D6B-9C9D-4460-85A0-342C9FFC45B6}" type="slidenum">
              <a:rPr lang="en-US" smtClean="0"/>
              <a:t>‹#›</a:t>
            </a:fld>
            <a:endParaRPr lang="en-US" dirty="0"/>
          </a:p>
        </p:txBody>
      </p:sp>
    </p:spTree>
    <p:extLst>
      <p:ext uri="{BB962C8B-B14F-4D97-AF65-F5344CB8AC3E}">
        <p14:creationId xmlns:p14="http://schemas.microsoft.com/office/powerpoint/2010/main" val="1806891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C5F5D5-FE9E-4B08-BF54-CFF1F9D2B562}" type="datetimeFigureOut">
              <a:rPr lang="en-US" smtClean="0"/>
              <a:t>12/04/2018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F7B8D6B-9C9D-4460-85A0-342C9FFC45B6}" type="slidenum">
              <a:rPr lang="en-US" smtClean="0"/>
              <a:t>‹#›</a:t>
            </a:fld>
            <a:endParaRPr lang="en-US" dirty="0"/>
          </a:p>
        </p:txBody>
      </p:sp>
    </p:spTree>
    <p:extLst>
      <p:ext uri="{BB962C8B-B14F-4D97-AF65-F5344CB8AC3E}">
        <p14:creationId xmlns:p14="http://schemas.microsoft.com/office/powerpoint/2010/main" val="34586339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C5F5D5-FE9E-4B08-BF54-CFF1F9D2B562}" type="datetimeFigureOut">
              <a:rPr lang="en-US" smtClean="0"/>
              <a:t>12/04/2018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7B8D6B-9C9D-4460-85A0-342C9FFC45B6}" type="slidenum">
              <a:rPr lang="en-US" smtClean="0"/>
              <a:t>‹#›</a:t>
            </a:fld>
            <a:endParaRPr lang="en-US" dirty="0"/>
          </a:p>
        </p:txBody>
      </p:sp>
    </p:spTree>
    <p:extLst>
      <p:ext uri="{BB962C8B-B14F-4D97-AF65-F5344CB8AC3E}">
        <p14:creationId xmlns:p14="http://schemas.microsoft.com/office/powerpoint/2010/main" val="15025202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02386" y="484632"/>
            <a:ext cx="7543800" cy="160934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02386" y="2121408"/>
            <a:ext cx="7543800" cy="405079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73318" y="6272785"/>
            <a:ext cx="2455164" cy="365125"/>
          </a:xfrm>
          <a:prstGeom prst="rect">
            <a:avLst/>
          </a:prstGeom>
        </p:spPr>
        <p:txBody>
          <a:bodyPr vert="horz" lIns="91440" tIns="45720" rIns="91440" bIns="45720" rtlCol="0" anchor="ctr"/>
          <a:lstStyle>
            <a:lvl1pPr algn="r">
              <a:defRPr sz="1100">
                <a:solidFill>
                  <a:schemeClr val="tx2"/>
                </a:solidFill>
              </a:defRPr>
            </a:lvl1pPr>
          </a:lstStyle>
          <a:p>
            <a:fld id="{262C5E97-EE00-4083-BA64-2541CEBD30FD}" type="datetime1">
              <a:rPr lang="en-US" smtClean="0">
                <a:solidFill>
                  <a:srgbClr val="696464"/>
                </a:solidFill>
              </a:rPr>
              <a:pPr/>
              <a:t>12/04/2018</a:t>
            </a:fld>
            <a:endParaRPr lang="en-US">
              <a:solidFill>
                <a:srgbClr val="696464"/>
              </a:solidFill>
            </a:endParaRPr>
          </a:p>
        </p:txBody>
      </p:sp>
      <p:sp>
        <p:nvSpPr>
          <p:cNvPr id="5" name="Footer Placeholder 4"/>
          <p:cNvSpPr>
            <a:spLocks noGrp="1"/>
          </p:cNvSpPr>
          <p:nvPr>
            <p:ph type="ftr" sz="quarter" idx="3"/>
          </p:nvPr>
        </p:nvSpPr>
        <p:spPr>
          <a:xfrm>
            <a:off x="816102" y="6272785"/>
            <a:ext cx="4745736" cy="365125"/>
          </a:xfrm>
          <a:prstGeom prst="rect">
            <a:avLst/>
          </a:prstGeom>
        </p:spPr>
        <p:txBody>
          <a:bodyPr vert="horz" lIns="91440" tIns="45720" rIns="91440" bIns="45720" rtlCol="0" anchor="ctr"/>
          <a:lstStyle>
            <a:lvl1pPr algn="l">
              <a:defRPr sz="1100">
                <a:solidFill>
                  <a:schemeClr val="tx2"/>
                </a:solidFill>
              </a:defRPr>
            </a:lvl1pPr>
          </a:lstStyle>
          <a:p>
            <a:r>
              <a:rPr lang="en-US" smtClean="0">
                <a:solidFill>
                  <a:srgbClr val="696464"/>
                </a:solidFill>
              </a:rPr>
              <a:t>Pune Makers ( http://www.meetup.com/Pune-Makers/ )</a:t>
            </a:r>
            <a:endParaRPr lang="en-US">
              <a:solidFill>
                <a:srgbClr val="696464"/>
              </a:solidFill>
            </a:endParaRPr>
          </a:p>
        </p:txBody>
      </p:sp>
      <p:grpSp>
        <p:nvGrpSpPr>
          <p:cNvPr id="7" name="Group 6"/>
          <p:cNvGrpSpPr>
            <a:grpSpLocks noChangeAspect="1"/>
          </p:cNvGrpSpPr>
          <p:nvPr/>
        </p:nvGrpSpPr>
        <p:grpSpPr>
          <a:xfrm>
            <a:off x="8551294" y="6229681"/>
            <a:ext cx="3429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cstate="print">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8483346" y="6272785"/>
            <a:ext cx="48006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F6807F52-7EF1-4FDD-B4A0-5DC9DACBD99F}" type="slidenum">
              <a:rPr lang="en-US" smtClean="0"/>
              <a:pPr/>
              <a:t>‹#›</a:t>
            </a:fld>
            <a:endParaRPr lang="en-US"/>
          </a:p>
        </p:txBody>
      </p:sp>
    </p:spTree>
    <p:extLst>
      <p:ext uri="{BB962C8B-B14F-4D97-AF65-F5344CB8AC3E}">
        <p14:creationId xmlns:p14="http://schemas.microsoft.com/office/powerpoint/2010/main" val="32401882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hyperlink" Target="https://en.wikipedia.org/wiki/Substrate_(electronics)" TargetMode="External"/><Relationship Id="rId3" Type="http://schemas.openxmlformats.org/officeDocument/2006/relationships/hyperlink" Target="https://en.wikipedia.org/wiki/Electrical" TargetMode="External"/><Relationship Id="rId7" Type="http://schemas.openxmlformats.org/officeDocument/2006/relationships/hyperlink" Target="https://en.wikipedia.org/wiki/Insulator_(electricity)" TargetMode="External"/><Relationship Id="rId2" Type="http://schemas.openxmlformats.org/officeDocument/2006/relationships/hyperlink" Target="https://en.wikipedia.org/wiki/Electronic_components" TargetMode="External"/><Relationship Id="rId1" Type="http://schemas.openxmlformats.org/officeDocument/2006/relationships/slideLayout" Target="../slideLayouts/slideLayout2.xml"/><Relationship Id="rId6" Type="http://schemas.openxmlformats.org/officeDocument/2006/relationships/hyperlink" Target="https://en.wikipedia.org/wiki/Laminated" TargetMode="External"/><Relationship Id="rId5" Type="http://schemas.openxmlformats.org/officeDocument/2006/relationships/hyperlink" Target="https://en.wikipedia.org/wiki/Industrial_etching" TargetMode="External"/><Relationship Id="rId4" Type="http://schemas.openxmlformats.org/officeDocument/2006/relationships/hyperlink" Target="https://en.wikipedia.org/wiki/Electrical_conductor" TargetMode="External"/><Relationship Id="rId9" Type="http://schemas.openxmlformats.org/officeDocument/2006/relationships/hyperlink" Target="https://en.wikipedia.org/wiki/Soldering"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en.wikipedia.org/wiki/Point-to-point_construction" TargetMode="External"/><Relationship Id="rId2" Type="http://schemas.openxmlformats.org/officeDocument/2006/relationships/hyperlink" Target="https://en.wikipedia.org/wiki/Wire_wrap" TargetMode="External"/><Relationship Id="rId1" Type="http://schemas.openxmlformats.org/officeDocument/2006/relationships/slideLayout" Target="../slideLayouts/slideLayout6.xml"/><Relationship Id="rId4" Type="http://schemas.openxmlformats.org/officeDocument/2006/relationships/hyperlink" Target="https://en.wikipedia.org/wiki/Surface_mount_technology"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7.jpe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02362"/>
          </a:xfrm>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mr-IN"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ea typeface="+mn-ea"/>
                <a:cs typeface="+mn-cs"/>
              </a:rPr>
              <a:t>पी.सी.बी बोर्ड  </a:t>
            </a:r>
            <a:endParaRPr 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ea typeface="+mn-ea"/>
              <a:cs typeface="+mn-cs"/>
            </a:endParaRPr>
          </a:p>
        </p:txBody>
      </p:sp>
    </p:spTree>
    <p:extLst>
      <p:ext uri="{BB962C8B-B14F-4D97-AF65-F5344CB8AC3E}">
        <p14:creationId xmlns:p14="http://schemas.microsoft.com/office/powerpoint/2010/main" val="2143318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97562"/>
          </a:xfrm>
        </p:spPr>
        <p:txBody>
          <a:bodyPr>
            <a:normAutofit/>
          </a:bodyPr>
          <a:lstStyle/>
          <a:p>
            <a:r>
              <a:rPr lang="mr-IN"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ea typeface="+mn-ea"/>
                <a:cs typeface="+mn-cs"/>
              </a:rPr>
              <a:t>या भागामध्ये आपण </a:t>
            </a:r>
            <a:r>
              <a:rPr lang="mr-IN"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पी.सी.बी बोर्ड </a:t>
            </a:r>
            <a:r>
              <a:rPr lang="mr-IN"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ea typeface="+mn-ea"/>
                <a:cs typeface="+mn-cs"/>
              </a:rPr>
              <a:t>म्हणजे </a:t>
            </a:r>
            <a:r>
              <a:rPr lang="mr-IN"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ea typeface="+mn-ea"/>
                <a:cs typeface="+mn-cs"/>
              </a:rPr>
              <a:t>काय ते शिकणार आहोत ?</a:t>
            </a:r>
            <a:endParaRPr 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ea typeface="+mn-ea"/>
              <a:cs typeface="+mn-cs"/>
            </a:endParaRPr>
          </a:p>
        </p:txBody>
      </p:sp>
    </p:spTree>
    <p:extLst>
      <p:ext uri="{BB962C8B-B14F-4D97-AF65-F5344CB8AC3E}">
        <p14:creationId xmlns:p14="http://schemas.microsoft.com/office/powerpoint/2010/main" val="4038855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mr-IN"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पी.सी.बी बोर्ड </a:t>
            </a:r>
            <a:r>
              <a:rPr lang="en-US"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ea typeface="+mn-ea"/>
                <a:cs typeface="+mn-cs"/>
              </a:rPr>
              <a:t>(</a:t>
            </a:r>
            <a:r>
              <a:rPr lang="mr-IN"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ea typeface="+mn-ea"/>
                <a:cs typeface="+mn-cs"/>
              </a:rPr>
              <a:t>प्रिंटेड सर्किट बोर्ड</a:t>
            </a:r>
            <a:r>
              <a:rPr lang="en-US"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ea typeface="+mn-ea"/>
                <a:cs typeface="+mn-cs"/>
              </a:rPr>
              <a:t>)</a:t>
            </a:r>
            <a:endParaRPr 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ea typeface="+mn-ea"/>
              <a:cs typeface="+mn-cs"/>
            </a:endParaRPr>
          </a:p>
        </p:txBody>
      </p:sp>
      <p:sp>
        <p:nvSpPr>
          <p:cNvPr id="7" name="Content Placeholder 6"/>
          <p:cNvSpPr>
            <a:spLocks noGrp="1"/>
          </p:cNvSpPr>
          <p:nvPr>
            <p:ph idx="1"/>
          </p:nvPr>
        </p:nvSpPr>
        <p:spPr>
          <a:xfrm>
            <a:off x="457200" y="1447800"/>
            <a:ext cx="8229600" cy="4953000"/>
          </a:xfrm>
        </p:spPr>
        <p:txBody>
          <a:bodyPr>
            <a:normAutofit fontScale="77500" lnSpcReduction="20000"/>
          </a:bodyPr>
          <a:lstStyle/>
          <a:p>
            <a:pPr marL="0" indent="0">
              <a:buNone/>
            </a:pPr>
            <a:endParaRPr lang="en-US" dirty="0" smtClean="0">
              <a:solidFill>
                <a:srgbClr val="222222"/>
              </a:solidFill>
              <a:latin typeface="Arial"/>
            </a:endParaRPr>
          </a:p>
          <a:p>
            <a:r>
              <a:rPr lang="en-US" dirty="0" smtClean="0">
                <a:latin typeface="Arial"/>
              </a:rPr>
              <a:t>A </a:t>
            </a:r>
            <a:r>
              <a:rPr lang="en-US" b="1" dirty="0" smtClean="0">
                <a:latin typeface="Arial"/>
              </a:rPr>
              <a:t>printed circuit board</a:t>
            </a:r>
            <a:r>
              <a:rPr lang="en-US" dirty="0" smtClean="0">
                <a:latin typeface="Arial"/>
              </a:rPr>
              <a:t> (</a:t>
            </a:r>
            <a:r>
              <a:rPr lang="en-US" b="1" dirty="0" smtClean="0">
                <a:latin typeface="Arial"/>
              </a:rPr>
              <a:t>PCB</a:t>
            </a:r>
            <a:r>
              <a:rPr lang="en-US" dirty="0" smtClean="0">
                <a:latin typeface="Arial"/>
              </a:rPr>
              <a:t>) mechanically supports and electrically connects </a:t>
            </a:r>
            <a:r>
              <a:rPr lang="en-US" dirty="0" smtClean="0">
                <a:latin typeface="Arial"/>
                <a:hlinkClick r:id="rId2" tooltip="Electronic components"/>
              </a:rPr>
              <a:t>electronic components</a:t>
            </a:r>
            <a:r>
              <a:rPr lang="en-US" dirty="0" smtClean="0">
                <a:latin typeface="Arial"/>
              </a:rPr>
              <a:t> or </a:t>
            </a:r>
            <a:r>
              <a:rPr lang="en-US" dirty="0" smtClean="0">
                <a:latin typeface="Arial"/>
                <a:hlinkClick r:id="rId3" tooltip="Electrical"/>
              </a:rPr>
              <a:t>electrical</a:t>
            </a:r>
            <a:r>
              <a:rPr lang="en-US" dirty="0" smtClean="0">
                <a:latin typeface="Arial"/>
              </a:rPr>
              <a:t> components using </a:t>
            </a:r>
            <a:r>
              <a:rPr lang="en-US" dirty="0" smtClean="0">
                <a:latin typeface="Arial"/>
                <a:hlinkClick r:id="rId4" tooltip="Electrical conductor"/>
              </a:rPr>
              <a:t>conductive</a:t>
            </a:r>
            <a:r>
              <a:rPr lang="en-US" dirty="0" smtClean="0">
                <a:latin typeface="Arial"/>
              </a:rPr>
              <a:t> tracks, pads and other features </a:t>
            </a:r>
            <a:r>
              <a:rPr lang="en-US" dirty="0" smtClean="0">
                <a:latin typeface="Arial"/>
                <a:hlinkClick r:id="rId5" tooltip="Industrial etching"/>
              </a:rPr>
              <a:t>etched</a:t>
            </a:r>
            <a:r>
              <a:rPr lang="en-US" dirty="0" smtClean="0">
                <a:latin typeface="Arial"/>
              </a:rPr>
              <a:t> from one or more sheet layers of copper </a:t>
            </a:r>
            <a:r>
              <a:rPr lang="en-US" dirty="0" smtClean="0">
                <a:latin typeface="Arial"/>
                <a:hlinkClick r:id="rId6" tooltip="Laminated"/>
              </a:rPr>
              <a:t>laminated</a:t>
            </a:r>
            <a:r>
              <a:rPr lang="en-US" dirty="0" smtClean="0">
                <a:latin typeface="Arial"/>
              </a:rPr>
              <a:t> onto and/or between sheet layers of a </a:t>
            </a:r>
            <a:r>
              <a:rPr lang="en-US" dirty="0" smtClean="0">
                <a:latin typeface="Arial"/>
                <a:hlinkClick r:id="rId7" tooltip="Insulator (electricity)"/>
              </a:rPr>
              <a:t>non-conductive</a:t>
            </a:r>
            <a:r>
              <a:rPr lang="en-US" dirty="0" smtClean="0">
                <a:latin typeface="Arial"/>
              </a:rPr>
              <a:t> </a:t>
            </a:r>
            <a:r>
              <a:rPr lang="en-US" dirty="0" smtClean="0">
                <a:latin typeface="Arial"/>
                <a:hlinkClick r:id="rId8" tooltip="Substrate (electronics)"/>
              </a:rPr>
              <a:t>substrate</a:t>
            </a:r>
            <a:r>
              <a:rPr lang="en-US" dirty="0" smtClean="0">
                <a:latin typeface="Arial"/>
              </a:rPr>
              <a:t>. Components are generally </a:t>
            </a:r>
            <a:r>
              <a:rPr lang="en-US" dirty="0" smtClean="0">
                <a:latin typeface="Arial"/>
                <a:hlinkClick r:id="rId9" tooltip="Soldering"/>
              </a:rPr>
              <a:t>soldered</a:t>
            </a:r>
            <a:r>
              <a:rPr lang="en-US" dirty="0" smtClean="0">
                <a:latin typeface="Arial"/>
              </a:rPr>
              <a:t> onto the PCB to both electrically connect and mechanically fasten them to it.</a:t>
            </a:r>
          </a:p>
          <a:p>
            <a:r>
              <a:rPr lang="en-US" dirty="0" smtClean="0">
                <a:latin typeface="Arial"/>
              </a:rPr>
              <a:t>Printed circuit boards are used in all but the simplest electronic products. They are also used in some electrical products, such as passive switch boxes.</a:t>
            </a:r>
          </a:p>
          <a:p>
            <a:pPr marL="0" indent="0">
              <a:buNone/>
            </a:pPr>
            <a:endParaRPr lang="en-US" dirty="0"/>
          </a:p>
        </p:txBody>
      </p:sp>
      <p:sp>
        <p:nvSpPr>
          <p:cNvPr id="3" name="Content Placeholder 2"/>
          <p:cNvSpPr>
            <a:spLocks noGrp="1"/>
          </p:cNvSpPr>
          <p:nvPr/>
        </p:nvSpPr>
        <p:spPr>
          <a:xfrm>
            <a:off x="492760" y="1905000"/>
            <a:ext cx="8382000" cy="3791712"/>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182880" marR="0" lvl="0" indent="-182880" algn="l" defTabSz="914400" rtl="0" eaLnBrk="1" fontAlgn="auto" latinLnBrk="0" hangingPunct="1">
              <a:lnSpc>
                <a:spcPct val="90000"/>
              </a:lnSpc>
              <a:spcBef>
                <a:spcPts val="1200"/>
              </a:spcBef>
              <a:spcAft>
                <a:spcPts val="0"/>
              </a:spcAft>
              <a:buClr>
                <a:srgbClr val="D34817">
                  <a:lumMod val="75000"/>
                </a:srgbClr>
              </a:buClr>
              <a:buSzPct val="85000"/>
              <a:buFont typeface="Wingdings" pitchFamily="2" charset="2"/>
              <a:buChar char="§"/>
              <a:tabLst/>
              <a:defRPr/>
            </a:pPr>
            <a:endParaRPr kumimoji="0" lang="en-US" sz="2000" b="0" i="0" u="none" strike="noStrike" kern="1200" cap="none" spc="0" normalizeH="0" baseline="0" noProof="0" dirty="0">
              <a:ln>
                <a:noFill/>
              </a:ln>
              <a:solidFill>
                <a:sysClr val="windowText" lastClr="000000"/>
              </a:solidFill>
              <a:effectLst/>
              <a:uLnTx/>
              <a:uFillTx/>
              <a:latin typeface="Rockwell"/>
              <a:ea typeface="+mn-ea"/>
              <a:cs typeface="+mn-cs"/>
            </a:endParaRPr>
          </a:p>
        </p:txBody>
      </p:sp>
    </p:spTree>
    <p:extLst>
      <p:ext uri="{BB962C8B-B14F-4D97-AF65-F5344CB8AC3E}">
        <p14:creationId xmlns:p14="http://schemas.microsoft.com/office/powerpoint/2010/main" val="37916206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dirty="0"/>
          </a:p>
        </p:txBody>
      </p:sp>
      <p:sp>
        <p:nvSpPr>
          <p:cNvPr id="3" name="Content Placeholder 2"/>
          <p:cNvSpPr>
            <a:spLocks noGrp="1"/>
          </p:cNvSpPr>
          <p:nvPr>
            <p:ph idx="4294967295"/>
          </p:nvPr>
        </p:nvSpPr>
        <p:spPr>
          <a:xfrm>
            <a:off x="0" y="1219200"/>
            <a:ext cx="8839200" cy="5181600"/>
          </a:xfrm>
        </p:spPr>
        <p:txBody>
          <a:bodyPr>
            <a:normAutofit fontScale="55000" lnSpcReduction="20000"/>
          </a:bodyPr>
          <a:lstStyle/>
          <a:p>
            <a:pPr lvl="0"/>
            <a:endParaRPr lang="en-US" sz="1500" dirty="0" smtClean="0">
              <a:solidFill>
                <a:prstClr val="black"/>
              </a:solidFill>
              <a:latin typeface="Arial"/>
            </a:endParaRPr>
          </a:p>
          <a:p>
            <a:pPr lvl="0"/>
            <a:endParaRPr lang="en-US" sz="1500" dirty="0">
              <a:solidFill>
                <a:prstClr val="black"/>
              </a:solidFill>
              <a:latin typeface="Arial"/>
            </a:endParaRPr>
          </a:p>
          <a:p>
            <a:pPr lvl="0"/>
            <a:endParaRPr lang="en-US" sz="1500" dirty="0" smtClean="0">
              <a:solidFill>
                <a:prstClr val="black"/>
              </a:solidFill>
              <a:latin typeface="Arial"/>
            </a:endParaRPr>
          </a:p>
          <a:p>
            <a:pPr lvl="0"/>
            <a:r>
              <a:rPr lang="en-US" sz="3600" dirty="0">
                <a:latin typeface="Arial"/>
              </a:rPr>
              <a:t>Alternatives to PCBs include </a:t>
            </a:r>
            <a:r>
              <a:rPr lang="en-US" sz="3600" dirty="0">
                <a:latin typeface="Arial"/>
                <a:hlinkClick r:id="rId2" tooltip="Wire wrap"/>
              </a:rPr>
              <a:t>wire wrap</a:t>
            </a:r>
            <a:r>
              <a:rPr lang="en-US" sz="3600" dirty="0">
                <a:latin typeface="Arial"/>
              </a:rPr>
              <a:t> and </a:t>
            </a:r>
            <a:r>
              <a:rPr lang="en-US" sz="3600" dirty="0">
                <a:latin typeface="Arial"/>
                <a:hlinkClick r:id="rId3" tooltip="Point-to-point construction"/>
              </a:rPr>
              <a:t>point-to-point construction</a:t>
            </a:r>
            <a:r>
              <a:rPr lang="en-US" sz="3600" dirty="0">
                <a:latin typeface="Arial"/>
              </a:rPr>
              <a:t>, both once popular but now rarely used. PCBs require additional design effort to lay out the circuit, but manufacturing and assembly can be automated. Specialized CAD software is available to do much of the work of layout. Mass-producing circuits with PCBs is cheaper and faster than with other wiring methods, as components are mounted and wired in one operation. Large numbers of PCBs can be fabricated at the same time, and the layout only has to be done once. PCBs can also be made manually in small quantities, with reduced benefits</a:t>
            </a:r>
            <a:r>
              <a:rPr lang="en-US" sz="3600" dirty="0">
                <a:latin typeface="Arial"/>
              </a:rPr>
              <a:t>.</a:t>
            </a:r>
          </a:p>
          <a:p>
            <a:pPr marL="0" lvl="0" indent="0">
              <a:buFont typeface="Arial" panose="020B0604020202020204" pitchFamily="34" charset="0"/>
              <a:buNone/>
            </a:pPr>
            <a:endParaRPr lang="en-US" sz="3600" dirty="0">
              <a:latin typeface="Arial"/>
            </a:endParaRPr>
          </a:p>
          <a:p>
            <a:pPr lvl="0"/>
            <a:r>
              <a:rPr lang="en-US" sz="3600" dirty="0">
                <a:latin typeface="Arial"/>
              </a:rPr>
              <a:t>PCBs can be single-sided (one copper layer), double-sided (two copper layers on both sides of one substrate layer), or multi-layer (outer and inner layers of copper, alternating with layers of substrate). Multi-layer PCBs allow for much higher component density, because circuit traces on the inner layers would otherwise take up surface space between components. The rise in popularity of multilayer PCBs with more than two, and especially with more than four, copper planes was concurrent with the adoption of </a:t>
            </a:r>
            <a:r>
              <a:rPr lang="en-US" sz="3600" dirty="0">
                <a:latin typeface="Arial"/>
                <a:hlinkClick r:id="rId4" tooltip="Surface mount technology"/>
              </a:rPr>
              <a:t>surface mount technology</a:t>
            </a:r>
            <a:r>
              <a:rPr lang="en-US" sz="3600" dirty="0">
                <a:latin typeface="Arial"/>
              </a:rPr>
              <a:t>.</a:t>
            </a:r>
          </a:p>
          <a:p>
            <a:pPr lvl="0"/>
            <a:endParaRPr lang="en-US" sz="3600" dirty="0">
              <a:latin typeface="Arial"/>
            </a:endParaRPr>
          </a:p>
          <a:p>
            <a:endParaRPr lang="en-US" sz="3600" dirty="0">
              <a:latin typeface="Arial"/>
            </a:endParaRPr>
          </a:p>
        </p:txBody>
      </p:sp>
    </p:spTree>
    <p:extLst>
      <p:ext uri="{BB962C8B-B14F-4D97-AF65-F5344CB8AC3E}">
        <p14:creationId xmlns:p14="http://schemas.microsoft.com/office/powerpoint/2010/main" val="35401257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21939"/>
            <a:ext cx="8534400" cy="1609344"/>
          </a:xfrm>
        </p:spPr>
        <p:txBody>
          <a:bodyPr>
            <a:normAutofit/>
          </a:bodyPr>
          <a:lstStyle/>
          <a:p>
            <a:r>
              <a:rPr lang="mr-IN" sz="4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      पी.सी.बी चे प्रकार  </a:t>
            </a:r>
            <a:endParaRPr lang="en-US" sz="4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endParaRPr>
          </a:p>
        </p:txBody>
      </p:sp>
      <p:sp>
        <p:nvSpPr>
          <p:cNvPr id="5" name="Slide Number Placeholder 4"/>
          <p:cNvSpPr>
            <a:spLocks noGrp="1"/>
          </p:cNvSpPr>
          <p:nvPr>
            <p:ph type="sldNum" sz="quarter" idx="12"/>
          </p:nvPr>
        </p:nvSpPr>
        <p:spPr/>
        <p:txBody>
          <a:bodyPr/>
          <a:lstStyle/>
          <a:p>
            <a:fld id="{F6807F52-7EF1-4FDD-B4A0-5DC9DACBD99F}" type="slidenum">
              <a:rPr lang="en-US" smtClean="0"/>
              <a:pPr/>
              <a:t>5</a:t>
            </a:fld>
            <a:endParaRPr lang="en-US"/>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828800"/>
            <a:ext cx="3962400"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457200" y="1574800"/>
            <a:ext cx="1828800" cy="369332"/>
          </a:xfrm>
          <a:prstGeom prst="rect">
            <a:avLst/>
          </a:prstGeom>
          <a:noFill/>
        </p:spPr>
        <p:txBody>
          <a:bodyPr wrap="square" rtlCol="0">
            <a:spAutoFit/>
          </a:bodyPr>
          <a:lstStyle/>
          <a:p>
            <a:r>
              <a:rPr lang="en-US" sz="1500" b="1" dirty="0">
                <a:latin typeface="Arial"/>
              </a:rPr>
              <a:t>General</a:t>
            </a:r>
            <a:r>
              <a:rPr lang="en-US" b="1" dirty="0" smtClean="0"/>
              <a:t> PCB</a:t>
            </a:r>
            <a:endParaRPr lang="en-US" b="1" dirty="0"/>
          </a:p>
        </p:txBody>
      </p:sp>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29200" y="2022733"/>
            <a:ext cx="2838392" cy="2279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Box 15"/>
          <p:cNvSpPr txBox="1"/>
          <p:nvPr/>
        </p:nvSpPr>
        <p:spPr>
          <a:xfrm>
            <a:off x="5334000" y="1653401"/>
            <a:ext cx="1219200" cy="369332"/>
          </a:xfrm>
          <a:prstGeom prst="rect">
            <a:avLst/>
          </a:prstGeom>
          <a:noFill/>
        </p:spPr>
        <p:txBody>
          <a:bodyPr wrap="square" rtlCol="0">
            <a:spAutoFit/>
          </a:bodyPr>
          <a:lstStyle/>
          <a:p>
            <a:r>
              <a:rPr lang="en-US" b="1" dirty="0"/>
              <a:t>PCB</a:t>
            </a:r>
          </a:p>
        </p:txBody>
      </p:sp>
      <p:pic>
        <p:nvPicPr>
          <p:cNvPr id="2053" name="Picture 5" descr="Image result for Flex PCB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33800" y="4343400"/>
            <a:ext cx="3844718" cy="2311776"/>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1828800" y="6324600"/>
            <a:ext cx="1524000" cy="369332"/>
          </a:xfrm>
          <a:prstGeom prst="rect">
            <a:avLst/>
          </a:prstGeom>
          <a:noFill/>
        </p:spPr>
        <p:txBody>
          <a:bodyPr wrap="square" rtlCol="0">
            <a:spAutoFit/>
          </a:bodyPr>
          <a:lstStyle/>
          <a:p>
            <a:r>
              <a:rPr lang="en-US" b="1" dirty="0"/>
              <a:t>Flex PCB</a:t>
            </a:r>
          </a:p>
        </p:txBody>
      </p:sp>
    </p:spTree>
    <p:extLst>
      <p:ext uri="{BB962C8B-B14F-4D97-AF65-F5344CB8AC3E}">
        <p14:creationId xmlns:p14="http://schemas.microsoft.com/office/powerpoint/2010/main" val="13227424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6354762"/>
          </a:xfrm>
        </p:spPr>
        <p:txBody>
          <a:bodyPr>
            <a:normAutofit/>
          </a:bodyPr>
          <a:lstStyle/>
          <a:p>
            <a:r>
              <a:rPr lang="mr-IN"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धन्यवाद </a:t>
            </a:r>
            <a:endParaRPr lang="en-IN"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endParaRPr>
          </a:p>
        </p:txBody>
      </p:sp>
    </p:spTree>
    <p:extLst>
      <p:ext uri="{BB962C8B-B14F-4D97-AF65-F5344CB8AC3E}">
        <p14:creationId xmlns:p14="http://schemas.microsoft.com/office/powerpoint/2010/main" val="1537319360"/>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xmlns="" name="Wood Type" id="{7ACABC62-BF99-48CF-A9DC-4DB89C7B13DC}" vid="{142A1326-48AB-42A9-8428-CB14AA30176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262</TotalTime>
  <Words>37</Words>
  <Application>Microsoft Office PowerPoint</Application>
  <PresentationFormat>On-screen Show (4:3)</PresentationFormat>
  <Paragraphs>19</Paragraphs>
  <Slides>6</Slides>
  <Notes>1</Notes>
  <HiddenSlides>0</HiddenSlides>
  <MMClips>0</MMClips>
  <ScaleCrop>false</ScaleCrop>
  <HeadingPairs>
    <vt:vector size="4" baseType="variant">
      <vt:variant>
        <vt:lpstr>Theme</vt:lpstr>
      </vt:variant>
      <vt:variant>
        <vt:i4>2</vt:i4>
      </vt:variant>
      <vt:variant>
        <vt:lpstr>Slide Titles</vt:lpstr>
      </vt:variant>
      <vt:variant>
        <vt:i4>6</vt:i4>
      </vt:variant>
    </vt:vector>
  </HeadingPairs>
  <TitlesOfParts>
    <vt:vector size="8" baseType="lpstr">
      <vt:lpstr>Office Theme</vt:lpstr>
      <vt:lpstr>Wood Type</vt:lpstr>
      <vt:lpstr>पी.सी.बी बोर्ड  </vt:lpstr>
      <vt:lpstr>या भागामध्ये आपण पी.सी.बी बोर्ड म्हणजे काय ते शिकणार आहोत ?</vt:lpstr>
      <vt:lpstr>पी.सी.बी बोर्ड (प्रिंटेड सर्किट बोर्ड)</vt:lpstr>
      <vt:lpstr>PowerPoint Presentation</vt:lpstr>
      <vt:lpstr>      पी.सी.बी चे प्रकार  </vt:lpstr>
      <vt:lpstr>धन्यवाद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dc:title>
  <dc:creator>Admin</dc:creator>
  <cp:lastModifiedBy>admin</cp:lastModifiedBy>
  <cp:revision>41</cp:revision>
  <dcterms:created xsi:type="dcterms:W3CDTF">2017-11-20T08:31:11Z</dcterms:created>
  <dcterms:modified xsi:type="dcterms:W3CDTF">2018-04-12T04:31:42Z</dcterms:modified>
</cp:coreProperties>
</file>