
<file path=[Content_Types].xml><?xml version="1.0" encoding="utf-8"?>
<Types xmlns="http://schemas.openxmlformats.org/package/2006/content-types">
  <Default ContentType="image/png" Extension="png"/>
  <Default ContentType="image/jpeg" Extension="jpeg"/>
  <Default ContentType="image/x-emf" Extension="emf"/>
  <Default ContentType="application/vnd.openxmlformats-package.relationships+xml" Extension="rels"/>
  <Default ContentType="application/xml" Extension="xml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3.xml"/>
  <Override ContentType="application/vnd.openxmlformats-officedocument.presentationml.slideMaster+xml" PartName="/ppt/slideMasters/slideMaster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22.xml"/>
  <Override ContentType="application/vnd.openxmlformats-officedocument.theme+xml" PartName="/ppt/theme/theme2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26.xml"/>
  <Override ContentType="application/vnd.openxmlformats-officedocument.presentationml.slideLayout+xml" PartName="/ppt/slideLayouts/slideLayout27.xml"/>
  <Override ContentType="application/vnd.openxmlformats-officedocument.presentationml.slideLayout+xml" PartName="/ppt/slideLayouts/slideLayout28.xml"/>
  <Override ContentType="application/vnd.openxmlformats-officedocument.presentationml.slideLayout+xml" PartName="/ppt/slideLayouts/slideLayout29.xml"/>
  <Override ContentType="application/vnd.openxmlformats-officedocument.presentationml.slideLayout+xml" PartName="/ppt/slideLayouts/slideLayout30.xml"/>
  <Override ContentType="application/vnd.openxmlformats-officedocument.presentationml.slideLayout+xml" PartName="/ppt/slideLayouts/slideLayout31.xml"/>
  <Override ContentType="application/vnd.openxmlformats-officedocument.presentationml.slideLayout+xml" PartName="/ppt/slideLayouts/slideLayout32.xml"/>
  <Override ContentType="application/vnd.openxmlformats-officedocument.presentationml.slideLayout+xml" PartName="/ppt/slideLayouts/slideLayout33.xml"/>
  <Override ContentType="application/vnd.openxmlformats-officedocument.theme+xml" PartName="/ppt/theme/theme3.xml"/>
  <Override ContentType="application/vnd.openxmlformats-officedocument.presentationml.slideLayout+xml" PartName="/ppt/slideLayouts/slideLayout34.xml"/>
  <Override ContentType="application/vnd.openxmlformats-officedocument.presentationml.slideLayout+xml" PartName="/ppt/slideLayouts/slideLayout35.xml"/>
  <Override ContentType="application/vnd.openxmlformats-officedocument.presentationml.slideLayout+xml" PartName="/ppt/slideLayouts/slideLayout36.xml"/>
  <Override ContentType="application/vnd.openxmlformats-officedocument.presentationml.slideLayout+xml" PartName="/ppt/slideLayouts/slideLayout37.xml"/>
  <Override ContentType="application/vnd.openxmlformats-officedocument.presentationml.slideLayout+xml" PartName="/ppt/slideLayouts/slideLayout38.xml"/>
  <Override ContentType="application/vnd.openxmlformats-officedocument.presentationml.slideLayout+xml" PartName="/ppt/slideLayouts/slideLayout39.xml"/>
  <Override ContentType="application/vnd.openxmlformats-officedocument.presentationml.slideLayout+xml" PartName="/ppt/slideLayouts/slideLayout40.xml"/>
  <Override ContentType="application/vnd.openxmlformats-officedocument.presentationml.slideLayout+xml" PartName="/ppt/slideLayouts/slideLayout41.xml"/>
  <Override ContentType="application/vnd.openxmlformats-officedocument.presentationml.slideLayout+xml" PartName="/ppt/slideLayouts/slideLayout42.xml"/>
  <Override ContentType="application/vnd.openxmlformats-officedocument.presentationml.slideLayout+xml" PartName="/ppt/slideLayouts/slideLayout43.xml"/>
  <Override ContentType="application/vnd.openxmlformats-officedocument.presentationml.slideLayout+xml" PartName="/ppt/slideLayouts/slideLayout44.xml"/>
  <Override ContentType="application/vnd.openxmlformats-officedocument.theme+xml" PartName="/ppt/theme/theme4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  <p:sldMasterId id="2147483684" r:id="rId4"/>
  </p:sldMasterIdLst>
  <p:sldIdLst>
    <p:sldId id="258" r:id="rId5"/>
    <p:sldId id="260" r:id="rId6"/>
    <p:sldId id="279" r:id="rId7"/>
    <p:sldId id="261" r:id="rId8"/>
    <p:sldId id="262" r:id="rId9"/>
    <p:sldId id="276" r:id="rId10"/>
    <p:sldId id="274" r:id="rId11"/>
    <p:sldId id="281" r:id="rId12"/>
    <p:sldId id="282" r:id="rId13"/>
    <p:sldId id="265" r:id="rId14"/>
    <p:sldId id="277" r:id="rId15"/>
    <p:sldId id="280" r:id="rId16"/>
    <p:sldId id="267" r:id="rId17"/>
    <p:sldId id="271" r:id="rId18"/>
    <p:sldId id="278" r:id="rId19"/>
    <p:sldId id="273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58" autoAdjust="0"/>
    <p:restoredTop sz="94660"/>
  </p:normalViewPr>
  <p:slideViewPr>
    <p:cSldViewPr>
      <p:cViewPr varScale="1">
        <p:scale>
          <a:sx n="87" d="100"/>
          <a:sy n="87" d="100"/>
        </p:scale>
        <p:origin x="-1470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5F5D5-FE9E-4B08-BF54-CFF1F9D2B562}" type="datetimeFigureOut">
              <a:rPr lang="en-US" smtClean="0"/>
              <a:t>12/04/2018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B8D6B-9C9D-4460-85A0-342C9FFC45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12763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5F5D5-FE9E-4B08-BF54-CFF1F9D2B562}" type="datetimeFigureOut">
              <a:rPr lang="en-US" smtClean="0"/>
              <a:t>12/04/2018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B8D6B-9C9D-4460-85A0-342C9FFC45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15966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5F5D5-FE9E-4B08-BF54-CFF1F9D2B562}" type="datetimeFigureOut">
              <a:rPr lang="en-US" smtClean="0"/>
              <a:t>12/04/2018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B8D6B-9C9D-4460-85A0-342C9FFC45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4086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760C4-6173-4886-8793-A6307E67555B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12-04-2018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8E3F2-A791-4B79-8A68-7F998F7EF162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28584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760C4-6173-4886-8793-A6307E67555B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12-04-2018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8E3F2-A791-4B79-8A68-7F998F7EF162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7755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760C4-6173-4886-8793-A6307E67555B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12-04-2018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8E3F2-A791-4B79-8A68-7F998F7EF162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90590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760C4-6173-4886-8793-A6307E67555B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12-04-2018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8E3F2-A791-4B79-8A68-7F998F7EF162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16341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760C4-6173-4886-8793-A6307E67555B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12-04-2018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8E3F2-A791-4B79-8A68-7F998F7EF162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01875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760C4-6173-4886-8793-A6307E67555B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12-04-2018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8E3F2-A791-4B79-8A68-7F998F7EF162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82306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760C4-6173-4886-8793-A6307E67555B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12-04-2018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8E3F2-A791-4B79-8A68-7F998F7EF162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837402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760C4-6173-4886-8793-A6307E67555B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12-04-2018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8E3F2-A791-4B79-8A68-7F998F7EF162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7035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5F5D5-FE9E-4B08-BF54-CFF1F9D2B562}" type="datetimeFigureOut">
              <a:rPr lang="en-US" smtClean="0"/>
              <a:t>12/04/2018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B8D6B-9C9D-4460-85A0-342C9FFC45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112803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760C4-6173-4886-8793-A6307E67555B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12-04-2018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8E3F2-A791-4B79-8A68-7F998F7EF162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857486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760C4-6173-4886-8793-A6307E67555B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12-04-2018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8E3F2-A791-4B79-8A68-7F998F7EF162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340024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760C4-6173-4886-8793-A6307E67555B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12-04-2018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8E3F2-A791-4B79-8A68-7F998F7EF162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982462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760C4-6173-4886-8793-A6307E67555B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12-04-2018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8E3F2-A791-4B79-8A68-7F998F7EF162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745187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760C4-6173-4886-8793-A6307E67555B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12-04-2018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8E3F2-A791-4B79-8A68-7F998F7EF162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047908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760C4-6173-4886-8793-A6307E67555B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12-04-2018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8E3F2-A791-4B79-8A68-7F998F7EF162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56434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760C4-6173-4886-8793-A6307E67555B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12-04-2018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8E3F2-A791-4B79-8A68-7F998F7EF162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452690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760C4-6173-4886-8793-A6307E67555B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12-04-2018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8E3F2-A791-4B79-8A68-7F998F7EF162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810541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760C4-6173-4886-8793-A6307E67555B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12-04-2018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8E3F2-A791-4B79-8A68-7F998F7EF162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562599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760C4-6173-4886-8793-A6307E67555B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12-04-2018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8E3F2-A791-4B79-8A68-7F998F7EF162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55802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5F5D5-FE9E-4B08-BF54-CFF1F9D2B562}" type="datetimeFigureOut">
              <a:rPr lang="en-US" smtClean="0"/>
              <a:t>12/04/2018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B8D6B-9C9D-4460-85A0-342C9FFC45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605633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760C4-6173-4886-8793-A6307E67555B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12-04-2018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8E3F2-A791-4B79-8A68-7F998F7EF162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893745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760C4-6173-4886-8793-A6307E67555B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12-04-2018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8E3F2-A791-4B79-8A68-7F998F7EF162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086363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760C4-6173-4886-8793-A6307E67555B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12-04-2018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8E3F2-A791-4B79-8A68-7F998F7EF162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242762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760C4-6173-4886-8793-A6307E67555B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12-04-2018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8E3F2-A791-4B79-8A68-7F998F7EF162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652656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760C4-6173-4886-8793-A6307E67555B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12-04-2018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8E3F2-A791-4B79-8A68-7F998F7EF162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039329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760C4-6173-4886-8793-A6307E67555B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12-04-2018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8E3F2-A791-4B79-8A68-7F998F7EF162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880512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760C4-6173-4886-8793-A6307E67555B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12-04-2018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8E3F2-A791-4B79-8A68-7F998F7EF162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651241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760C4-6173-4886-8793-A6307E67555B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12-04-2018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8E3F2-A791-4B79-8A68-7F998F7EF162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2839988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760C4-6173-4886-8793-A6307E67555B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12-04-2018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8E3F2-A791-4B79-8A68-7F998F7EF162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5248819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760C4-6173-4886-8793-A6307E67555B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12-04-2018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8E3F2-A791-4B79-8A68-7F998F7EF162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76436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5F5D5-FE9E-4B08-BF54-CFF1F9D2B562}" type="datetimeFigureOut">
              <a:rPr lang="en-US" smtClean="0"/>
              <a:t>12/04/2018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B8D6B-9C9D-4460-85A0-342C9FFC45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164595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760C4-6173-4886-8793-A6307E67555B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12-04-2018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8E3F2-A791-4B79-8A68-7F998F7EF162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0599392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760C4-6173-4886-8793-A6307E67555B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12-04-2018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8E3F2-A791-4B79-8A68-7F998F7EF162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090584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760C4-6173-4886-8793-A6307E67555B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12-04-2018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8E3F2-A791-4B79-8A68-7F998F7EF162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4727418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760C4-6173-4886-8793-A6307E67555B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12-04-2018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8E3F2-A791-4B79-8A68-7F998F7EF162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2073962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760C4-6173-4886-8793-A6307E67555B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12-04-2018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8E3F2-A791-4B79-8A68-7F998F7EF162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68216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5F5D5-FE9E-4B08-BF54-CFF1F9D2B562}" type="datetimeFigureOut">
              <a:rPr lang="en-US" smtClean="0"/>
              <a:t>12/04/2018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B8D6B-9C9D-4460-85A0-342C9FFC45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5945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5F5D5-FE9E-4B08-BF54-CFF1F9D2B562}" type="datetimeFigureOut">
              <a:rPr lang="en-US" smtClean="0"/>
              <a:t>12/04/2018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B8D6B-9C9D-4460-85A0-342C9FFC45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71762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5F5D5-FE9E-4B08-BF54-CFF1F9D2B562}" type="datetimeFigureOut">
              <a:rPr lang="en-US" smtClean="0"/>
              <a:t>12/04/2018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B8D6B-9C9D-4460-85A0-342C9FFC45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321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5F5D5-FE9E-4B08-BF54-CFF1F9D2B562}" type="datetimeFigureOut">
              <a:rPr lang="en-US" smtClean="0"/>
              <a:t>12/04/2018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B8D6B-9C9D-4460-85A0-342C9FFC45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6891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5F5D5-FE9E-4B08-BF54-CFF1F9D2B562}" type="datetimeFigureOut">
              <a:rPr lang="en-US" smtClean="0"/>
              <a:t>12/04/2018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B8D6B-9C9D-4460-85A0-342C9FFC45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86339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C5F5D5-FE9E-4B08-BF54-CFF1F9D2B562}" type="datetimeFigureOut">
              <a:rPr lang="en-US" smtClean="0"/>
              <a:t>12/04/2018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7B8D6B-9C9D-4460-85A0-342C9FFC45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2520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2760C4-6173-4886-8793-A6307E67555B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12-04-2018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38E3F2-A791-4B79-8A68-7F998F7EF162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69588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2760C4-6173-4886-8793-A6307E67555B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12-04-2018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38E3F2-A791-4B79-8A68-7F998F7EF162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301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2760C4-6173-4886-8793-A6307E67555B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12-04-2018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38E3F2-A791-4B79-8A68-7F998F7EF162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0321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 ?><Relationships xmlns="http://schemas.openxmlformats.org/package/2006/relationships"><Relationship Id="rId3" Target="../media/image19.jpeg" Type="http://schemas.openxmlformats.org/officeDocument/2006/relationships/image"/><Relationship Id="rId7" Target="../media/image23.jpeg" Type="http://schemas.openxmlformats.org/officeDocument/2006/relationships/image"/><Relationship Id="rId2" Target="../media/image18.jpeg" Type="http://schemas.openxmlformats.org/officeDocument/2006/relationships/image"/><Relationship Id="rId1" Target="../slideLayouts/slideLayout17.xml" Type="http://schemas.openxmlformats.org/officeDocument/2006/relationships/slideLayout"/><Relationship Id="rId6" Target="../media/image22.jpeg" Type="http://schemas.openxmlformats.org/officeDocument/2006/relationships/image"/><Relationship Id="rId5" Target="../media/image21.jpeg" Type="http://schemas.openxmlformats.org/officeDocument/2006/relationships/image"/><Relationship Id="rId4" Target="../media/image20.jpeg" Type="http://schemas.openxmlformats.org/officeDocument/2006/relationships/image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35.xml"/></Relationships>
</file>

<file path=ppt/slides/_rels/slide2.xml.rels><?xml version="1.0" encoding="UTF-8" standalone="yes" ?><Relationships xmlns="http://schemas.openxmlformats.org/package/2006/relationships"><Relationship Id="rId3" Target="../media/image2.jpeg" Type="http://schemas.openxmlformats.org/officeDocument/2006/relationships/image"/><Relationship Id="rId7" Target="../media/image6.jpeg" Type="http://schemas.openxmlformats.org/officeDocument/2006/relationships/image"/><Relationship Id="rId2" Target="../media/image1.jpeg" Type="http://schemas.openxmlformats.org/officeDocument/2006/relationships/image"/><Relationship Id="rId1" Target="../slideLayouts/slideLayout6.xml" Type="http://schemas.openxmlformats.org/officeDocument/2006/relationships/slideLayout"/><Relationship Id="rId6" Target="../media/image5.jpeg" Type="http://schemas.openxmlformats.org/officeDocument/2006/relationships/image"/><Relationship Id="rId5" Target="../media/image4.jpeg" Type="http://schemas.openxmlformats.org/officeDocument/2006/relationships/image"/><Relationship Id="rId4" Target="../media/image3.jpeg" Type="http://schemas.openxmlformats.org/officeDocument/2006/relationships/image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 ?><Relationships xmlns="http://schemas.openxmlformats.org/package/2006/relationships"><Relationship Id="rId2" Target="../media/image7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 ?><Relationships xmlns="http://schemas.openxmlformats.org/package/2006/relationships"><Relationship Id="rId2" Target="../media/image12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02362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  <a:t>Water Level Controller</a:t>
            </a:r>
            <a:endParaRPr lang="en-US" sz="3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Black" panose="020B0A040201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43318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342900" indent="-342900">
              <a:spcBef>
                <a:spcPct val="20000"/>
              </a:spcBef>
              <a:buFont typeface="Wingdings" panose="05000000000000000000" pitchFamily="2" charset="2"/>
              <a:buChar char="§"/>
            </a:pPr>
            <a:r>
              <a:rPr lang="mr-IN" sz="36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वायर </a:t>
            </a:r>
            <a:endParaRPr lang="en-US" sz="3600" b="1" dirty="0">
              <a:solidFill>
                <a:srgbClr val="00206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4400" y="3733800"/>
            <a:ext cx="3733800" cy="2800350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447800"/>
            <a:ext cx="3886200" cy="289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7319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mr-IN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  <a:t>सर्किट डायग्राम </a:t>
            </a:r>
            <a:endParaRPr lang="en-US" sz="3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Black" panose="020B0A04020102020204" pitchFamily="34" charset="0"/>
              <a:ea typeface="+mn-ea"/>
              <a:cs typeface="+mn-cs"/>
            </a:endParaRPr>
          </a:p>
        </p:txBody>
      </p:sp>
      <p:pic>
        <p:nvPicPr>
          <p:cNvPr id="9" name="Content Placeholder 8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4691" y="1600200"/>
            <a:ext cx="6034617" cy="4525963"/>
          </a:xfrm>
        </p:spPr>
      </p:pic>
    </p:spTree>
    <p:extLst>
      <p:ext uri="{BB962C8B-B14F-4D97-AF65-F5344CB8AC3E}">
        <p14:creationId xmlns:p14="http://schemas.microsoft.com/office/powerpoint/2010/main" val="3259182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mr-IN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  <a:t>कॉन्नेक्टिंग डायग्राम </a:t>
            </a:r>
            <a:endParaRPr lang="en-US" sz="3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Black" panose="020B0A04020102020204" pitchFamily="34" charset="0"/>
              <a:ea typeface="+mn-ea"/>
              <a:cs typeface="+mn-cs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1843768"/>
            <a:ext cx="4267200" cy="3352800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1600" y="3829050"/>
            <a:ext cx="3886200" cy="2800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11230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43543"/>
            <a:ext cx="9068843" cy="1251857"/>
          </a:xfrm>
          <a:noFill/>
        </p:spPr>
        <p:txBody>
          <a:bodyPr>
            <a:normAutofit/>
          </a:bodyPr>
          <a:lstStyle/>
          <a:p>
            <a:r>
              <a:rPr lang="mr-IN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  <a:t>सोल्डेरिंग </a:t>
            </a:r>
            <a:endParaRPr lang="en-IN" sz="3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Black" panose="020B0A04020102020204" pitchFamily="34" charset="0"/>
              <a:ea typeface="+mn-ea"/>
              <a:cs typeface="+mn-cs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2237" y="4114800"/>
            <a:ext cx="2992154" cy="27162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47800"/>
            <a:ext cx="3200400" cy="266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1447800"/>
            <a:ext cx="2606391" cy="266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1447800"/>
            <a:ext cx="3430044" cy="266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4114800"/>
            <a:ext cx="2662236" cy="27162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4114800"/>
            <a:ext cx="3277645" cy="27162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873419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noFill/>
        </p:spPr>
        <p:txBody>
          <a:bodyPr>
            <a:noAutofit/>
          </a:bodyPr>
          <a:lstStyle/>
          <a:p>
            <a:r>
              <a:rPr lang="mr-IN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  <a:t>टेस्टिंग </a:t>
            </a:r>
            <a:endParaRPr lang="en-IN" sz="3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Black" panose="020B0A04020102020204" pitchFamily="34" charset="0"/>
              <a:ea typeface="+mn-ea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0886" y="1447800"/>
            <a:ext cx="8850086" cy="51816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b="1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Connect the </a:t>
            </a:r>
            <a:r>
              <a:rPr lang="mr-IN" b="1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adaptor </a:t>
            </a:r>
            <a:r>
              <a:rPr lang="en-US" b="1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.</a:t>
            </a:r>
          </a:p>
          <a:p>
            <a:pPr>
              <a:buFont typeface="Wingdings" pitchFamily="2" charset="2"/>
              <a:buChar char="Ø"/>
            </a:pPr>
            <a:r>
              <a:rPr lang="en-US" b="1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If work proper then it’s ok.</a:t>
            </a:r>
          </a:p>
          <a:p>
            <a:pPr>
              <a:buFont typeface="Wingdings" pitchFamily="2" charset="2"/>
              <a:buChar char="Ø"/>
            </a:pPr>
            <a:r>
              <a:rPr lang="en-US" b="1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If not work then check following point.              Check Program.</a:t>
            </a:r>
          </a:p>
          <a:p>
            <a:pPr>
              <a:buFont typeface="Wingdings" pitchFamily="2" charset="2"/>
              <a:buChar char="Ø"/>
            </a:pPr>
            <a:r>
              <a:rPr lang="en-US" b="1" dirty="0">
                <a:solidFill>
                  <a:srgbClr val="0070C0"/>
                </a:solidFill>
                <a:latin typeface="Arial Black" panose="020B0A04020102020204" pitchFamily="34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                       Check </a:t>
            </a:r>
            <a:r>
              <a:rPr lang="mr-IN" b="1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adaptor </a:t>
            </a:r>
            <a:r>
              <a:rPr lang="en-US" b="1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					</a:t>
            </a:r>
            <a:r>
              <a:rPr lang="mr-IN" b="1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    </a:t>
            </a:r>
            <a:r>
              <a:rPr lang="en-US" b="1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voltage.</a:t>
            </a:r>
          </a:p>
          <a:p>
            <a:pPr>
              <a:buFont typeface="Wingdings" pitchFamily="2" charset="2"/>
              <a:buChar char="Ø"/>
            </a:pPr>
            <a:r>
              <a:rPr lang="en-US" b="1" dirty="0">
                <a:solidFill>
                  <a:srgbClr val="0070C0"/>
                </a:solidFill>
                <a:latin typeface="Arial Black" panose="020B0A04020102020204" pitchFamily="34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                       Check </a:t>
            </a:r>
            <a:r>
              <a:rPr lang="mr-IN" b="1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connection </a:t>
            </a:r>
            <a:r>
              <a:rPr lang="en-US" b="1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				</a:t>
            </a:r>
            <a:r>
              <a:rPr lang="mr-IN" b="1" dirty="0">
                <a:solidFill>
                  <a:srgbClr val="0070C0"/>
                </a:solidFill>
                <a:latin typeface="Arial Black" panose="020B0A04020102020204" pitchFamily="34" charset="0"/>
              </a:rPr>
              <a:t> </a:t>
            </a:r>
            <a:r>
              <a:rPr lang="mr-IN" b="1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   </a:t>
            </a:r>
            <a:r>
              <a:rPr lang="en-US" b="1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Check</a:t>
            </a:r>
            <a:r>
              <a:rPr lang="mr-IN" b="1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 Relay </a:t>
            </a:r>
          </a:p>
          <a:p>
            <a:pPr>
              <a:buFont typeface="Wingdings" pitchFamily="2" charset="2"/>
              <a:buChar char="Ø"/>
            </a:pPr>
            <a:r>
              <a:rPr lang="en-US" b="1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Then test final project</a:t>
            </a:r>
            <a:r>
              <a:rPr lang="en-US" b="1" dirty="0" smtClean="0">
                <a:solidFill>
                  <a:srgbClr val="0070C0"/>
                </a:solidFill>
              </a:rPr>
              <a:t>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72076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mr-IN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  <a:t>असेम्ब्ली </a:t>
            </a:r>
            <a:endParaRPr lang="en-US" sz="3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Black" panose="020B0A04020102020204" pitchFamily="34" charset="0"/>
              <a:ea typeface="+mn-ea"/>
              <a:cs typeface="+mn-cs"/>
            </a:endParaRPr>
          </a:p>
        </p:txBody>
      </p:sp>
      <p:pic>
        <p:nvPicPr>
          <p:cNvPr id="9" name="Content Placeholder 8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676400"/>
            <a:ext cx="4343400" cy="4447206"/>
          </a:xfr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2800" y="1676400"/>
            <a:ext cx="4292600" cy="449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74225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84784"/>
          </a:xfrm>
          <a:noFill/>
        </p:spPr>
        <p:txBody>
          <a:bodyPr>
            <a:normAutofit/>
          </a:bodyPr>
          <a:lstStyle/>
          <a:p>
            <a:r>
              <a:rPr lang="mr-IN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  <a:t>कॉस्टिंग </a:t>
            </a:r>
            <a:endParaRPr lang="en-IN" sz="3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Black" panose="020B0A04020102020204" pitchFamily="34" charset="0"/>
              <a:ea typeface="+mn-ea"/>
              <a:cs typeface="+mn-cs"/>
            </a:endParaRPr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95400"/>
            <a:ext cx="9144000" cy="56864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81475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  <a:t>Water Level Controller </a:t>
            </a:r>
            <a:r>
              <a:rPr lang="mr-IN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  <a:t>कशासाठी</a:t>
            </a:r>
            <a:r>
              <a:rPr lang="en-US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  <a:t>?</a:t>
            </a:r>
            <a:endParaRPr lang="en-US" sz="3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Black" panose="020B0A04020102020204" pitchFamily="34" charset="0"/>
              <a:ea typeface="+mn-ea"/>
              <a:cs typeface="+mn-cs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684376"/>
            <a:ext cx="2731247" cy="2255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0024" y="1684376"/>
            <a:ext cx="2782176" cy="2223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00" y="1684376"/>
            <a:ext cx="2628900" cy="2223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257" y="4474029"/>
            <a:ext cx="2698590" cy="17743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4474029"/>
            <a:ext cx="2667000" cy="17743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4474029"/>
            <a:ext cx="2514600" cy="17743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85437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54762"/>
          </a:xfrm>
        </p:spPr>
        <p:txBody>
          <a:bodyPr>
            <a:normAutofit/>
          </a:bodyPr>
          <a:lstStyle/>
          <a:p>
            <a:r>
              <a:rPr lang="mr-IN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  <a:t>कसा बनवणार Water </a:t>
            </a:r>
            <a:r>
              <a:rPr lang="mr-IN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  <a:t>level controller</a:t>
            </a:r>
            <a:r>
              <a:rPr lang="mr-IN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  <a:t>?</a:t>
            </a:r>
            <a:endParaRPr lang="en-US" sz="3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Black" panose="020B0A040201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053012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mr-IN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  <a:t> साहित्य  </a:t>
            </a:r>
            <a:endParaRPr lang="en-US" sz="3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Black" panose="020B0A04020102020204" pitchFamily="34" charset="0"/>
              <a:ea typeface="+mn-ea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mr-IN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पी.सी.बी  बोर्ड :-</a:t>
            </a:r>
            <a:endParaRPr lang="en-US" sz="3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2286000"/>
            <a:ext cx="5029200" cy="41689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19305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342900" indent="-342900">
              <a:spcBef>
                <a:spcPct val="20000"/>
              </a:spcBef>
              <a:buFont typeface="Wingdings" panose="05000000000000000000" pitchFamily="2" charset="2"/>
              <a:buChar char="§"/>
            </a:pPr>
            <a:r>
              <a:rPr lang="mr-IN" sz="3600" b="1" dirty="0">
                <a:solidFill>
                  <a:srgbClr val="00206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अडॉप्टर(१२ व्होल्ट)</a:t>
            </a:r>
            <a:endParaRPr lang="en-US" sz="3600" b="1" dirty="0">
              <a:solidFill>
                <a:srgbClr val="00206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pic>
        <p:nvPicPr>
          <p:cNvPr id="3074" name="Picture 2" descr="E:\Padmaja IMP\Learning While Doing docx\Water level controller\Photo's of water level controller\DSC03049-min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946935" y="1710665"/>
            <a:ext cx="5250129" cy="42672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71466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571500" indent="-571500">
              <a:buFont typeface="Wingdings" pitchFamily="2" charset="2"/>
              <a:buChar char="§"/>
            </a:pPr>
            <a:r>
              <a:rPr lang="en-US" sz="3600" b="1" dirty="0">
                <a:solidFill>
                  <a:srgbClr val="00206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Transistor (BC- </a:t>
            </a:r>
            <a:r>
              <a:rPr lang="mr-IN" sz="3600" b="1" dirty="0">
                <a:solidFill>
                  <a:srgbClr val="00206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५४७)</a:t>
            </a:r>
            <a:endParaRPr lang="en-US" sz="3600" b="1" dirty="0">
              <a:solidFill>
                <a:srgbClr val="00206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pic>
        <p:nvPicPr>
          <p:cNvPr id="4098" name="Picture 2" descr="E:\Padmaja IMP\Learning While Doing docx\Water level controller\Photo's of water level controller\DSC03050-min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2171699" y="1714500"/>
            <a:ext cx="4800600" cy="396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44510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342900" indent="-342900">
              <a:spcBef>
                <a:spcPct val="20000"/>
              </a:spcBef>
              <a:buFont typeface="Wingdings" panose="05000000000000000000" pitchFamily="2" charset="2"/>
              <a:buChar char="§"/>
            </a:pPr>
            <a:r>
              <a:rPr lang="mr-IN" sz="3600" b="1" dirty="0">
                <a:solidFill>
                  <a:srgbClr val="00206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रिले १२ व्होल्ट डी.सी </a:t>
            </a:r>
            <a:endParaRPr lang="en-US" sz="3600" b="1" dirty="0">
              <a:solidFill>
                <a:srgbClr val="00206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pic>
        <p:nvPicPr>
          <p:cNvPr id="5122" name="Picture 2" descr="E:\Padmaja IMP\Learning While Doing docx\Water level controller\Photo's of water level controller\DSC03051-min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1905000"/>
            <a:ext cx="3597288" cy="3581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95006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342900" indent="-342900">
              <a:spcBef>
                <a:spcPct val="20000"/>
              </a:spcBef>
              <a:buFont typeface="Wingdings" panose="05000000000000000000" pitchFamily="2" charset="2"/>
              <a:buChar char="§"/>
            </a:pPr>
            <a:r>
              <a:rPr lang="mr-IN" sz="36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बल्ब &amp; होल्डर </a:t>
            </a:r>
            <a:endParaRPr lang="en-US" sz="3600" b="1" dirty="0">
              <a:solidFill>
                <a:srgbClr val="00206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2247900" y="1943100"/>
            <a:ext cx="5257800" cy="3962400"/>
          </a:xfrm>
        </p:spPr>
      </p:pic>
    </p:spTree>
    <p:extLst>
      <p:ext uri="{BB962C8B-B14F-4D97-AF65-F5344CB8AC3E}">
        <p14:creationId xmlns:p14="http://schemas.microsoft.com/office/powerpoint/2010/main" val="753087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342900" indent="-342900">
              <a:spcBef>
                <a:spcPct val="20000"/>
              </a:spcBef>
              <a:buFont typeface="Wingdings" panose="05000000000000000000" pitchFamily="2" charset="2"/>
              <a:buChar char="§"/>
            </a:pPr>
            <a:r>
              <a:rPr lang="mr-IN" sz="36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प्लग पिन </a:t>
            </a:r>
            <a:endParaRPr lang="en-US" sz="3600" b="1" dirty="0">
              <a:solidFill>
                <a:srgbClr val="00206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2309018" y="1500981"/>
            <a:ext cx="4625182" cy="46251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53087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</TotalTime>
  <Words>70</Words>
  <Application>Microsoft Office PowerPoint</Application>
  <PresentationFormat>On-screen Show (4:3)</PresentationFormat>
  <Paragraphs>23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Office Theme</vt:lpstr>
      <vt:lpstr>1_Office Theme</vt:lpstr>
      <vt:lpstr>2_Office Theme</vt:lpstr>
      <vt:lpstr>3_Office Theme</vt:lpstr>
      <vt:lpstr>Water Level Controller</vt:lpstr>
      <vt:lpstr>Water Level Controller कशासाठी?</vt:lpstr>
      <vt:lpstr>कसा बनवणार Water level controller?</vt:lpstr>
      <vt:lpstr> साहित्य  </vt:lpstr>
      <vt:lpstr>अडॉप्टर(१२ व्होल्ट)</vt:lpstr>
      <vt:lpstr>Transistor (BC- ५४७)</vt:lpstr>
      <vt:lpstr>रिले १२ व्होल्ट डी.सी </vt:lpstr>
      <vt:lpstr>बल्ब &amp; होल्डर </vt:lpstr>
      <vt:lpstr>प्लग पिन </vt:lpstr>
      <vt:lpstr>वायर </vt:lpstr>
      <vt:lpstr>सर्किट डायग्राम </vt:lpstr>
      <vt:lpstr>कॉन्नेक्टिंग डायग्राम </vt:lpstr>
      <vt:lpstr>सोल्डेरिंग </vt:lpstr>
      <vt:lpstr>टेस्टिंग </vt:lpstr>
      <vt:lpstr>असेम्ब्ली </vt:lpstr>
      <vt:lpstr>कॉस्टिंग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</dc:title>
  <dc:creator>Admin</dc:creator>
  <cp:lastModifiedBy>admin</cp:lastModifiedBy>
  <cp:revision>31</cp:revision>
  <dcterms:created xsi:type="dcterms:W3CDTF">2017-11-20T08:31:11Z</dcterms:created>
  <dcterms:modified xsi:type="dcterms:W3CDTF">2018-04-12T05:20:01Z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579172</vt:lpwstr>
  </property>
  <property fmtid="{D5CDD505-2E9C-101B-9397-08002B2CF9AE}" name="NXPowerLiteSettings" pid="3">
    <vt:lpwstr>C7000400038000</vt:lpwstr>
  </property>
  <property fmtid="{D5CDD505-2E9C-101B-9397-08002B2CF9AE}" name="NXPowerLiteVersion" pid="4">
    <vt:lpwstr>S7.2.2</vt:lpwstr>
  </property>
</Properties>
</file>