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theme+xml" PartName="/ppt/theme/theme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theme+xml" PartName="/ppt/theme/theme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8" r:id="rId5"/>
    <p:sldId id="260" r:id="rId6"/>
    <p:sldId id="279" r:id="rId7"/>
    <p:sldId id="261" r:id="rId8"/>
    <p:sldId id="262" r:id="rId9"/>
    <p:sldId id="276" r:id="rId10"/>
    <p:sldId id="274" r:id="rId11"/>
    <p:sldId id="281" r:id="rId12"/>
    <p:sldId id="282" r:id="rId13"/>
    <p:sldId id="265" r:id="rId14"/>
    <p:sldId id="277" r:id="rId15"/>
    <p:sldId id="280" r:id="rId16"/>
    <p:sldId id="267" r:id="rId17"/>
    <p:sldId id="271" r:id="rId18"/>
    <p:sldId id="278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87" d="100"/>
          <a:sy n="87" d="100"/>
        </p:scale>
        <p:origin x="-14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58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059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3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87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74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3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7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00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24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51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79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43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526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054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25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8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37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863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4276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265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932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05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12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399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488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993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058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274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739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12/04/2018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5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12-04-2018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2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7" Target="../media/image23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17.xml" Type="http://schemas.openxmlformats.org/officeDocument/2006/relationships/slideLayout"/><Relationship Id="rId6" Target="../media/image22.jpeg" Type="http://schemas.openxmlformats.org/officeDocument/2006/relationships/image"/><Relationship Id="rId5" Target="../media/image21.jpeg" Type="http://schemas.openxmlformats.org/officeDocument/2006/relationships/image"/><Relationship Id="rId4" Target="../media/image20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7" Target="../media/image6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6.xml" Type="http://schemas.openxmlformats.org/officeDocument/2006/relationships/slideLayout"/><Relationship Id="rId6" Target="../media/image5.jpeg" Type="http://schemas.openxmlformats.org/officeDocument/2006/relationships/image"/><Relationship Id="rId5" Target="../media/image4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Water Level Controller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mr-I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वायर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733800"/>
            <a:ext cx="3733800" cy="28003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38862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1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सर्किट डायग्राम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25918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कॉन्नेक्टिंग डायग्राम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43768"/>
            <a:ext cx="4267200" cy="3352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29050"/>
            <a:ext cx="38862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23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3543"/>
            <a:ext cx="9068843" cy="1251857"/>
          </a:xfrm>
          <a:noFill/>
        </p:spPr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सोल्डेरिंग </a:t>
            </a:r>
            <a:endParaRPr lang="en-I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4114800"/>
            <a:ext cx="2992154" cy="271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3200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260639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47800"/>
            <a:ext cx="3430044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114800"/>
            <a:ext cx="2662236" cy="271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14800"/>
            <a:ext cx="3277645" cy="271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3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noFill/>
        </p:spPr>
        <p:txBody>
          <a:bodyPr>
            <a:no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टेस्टिंग </a:t>
            </a:r>
            <a:endParaRPr lang="en-I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1447800"/>
            <a:ext cx="8850086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Connect the </a:t>
            </a:r>
            <a:r>
              <a:rPr lang="mr-IN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adaptor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If work proper then it’s ok.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If not work then check following point.              Check Program.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                    Check </a:t>
            </a:r>
            <a:r>
              <a:rPr lang="mr-IN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adaptor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		</a:t>
            </a:r>
            <a:r>
              <a:rPr lang="mr-IN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voltage.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                    Check </a:t>
            </a:r>
            <a:r>
              <a:rPr lang="mr-IN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connection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				</a:t>
            </a:r>
            <a:r>
              <a:rPr lang="mr-IN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mr-IN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Check</a:t>
            </a:r>
            <a:r>
              <a:rPr lang="mr-IN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Relay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Then test final project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07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असेम्ब्ली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4343400" cy="4447206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00" y="1676400"/>
            <a:ext cx="42926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22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noFill/>
        </p:spPr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कॉस्टिंग </a:t>
            </a:r>
            <a:endParaRPr lang="en-I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5686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47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Water Level Controller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कशासाठी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84376"/>
            <a:ext cx="2731247" cy="225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024" y="1684376"/>
            <a:ext cx="2782176" cy="222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684376"/>
            <a:ext cx="2628900" cy="222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4474029"/>
            <a:ext cx="2698590" cy="177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74029"/>
            <a:ext cx="2667000" cy="177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74029"/>
            <a:ext cx="2514600" cy="177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43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कसा बनवणार Water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level controller</a:t>
            </a:r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530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साहित्य 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mr-I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पी.सी.बी  बोर्ड :-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5029200" cy="416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3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mr-I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अडॉप्टर(१२ व्होल्ट)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074" name="Picture 2" descr="E:\Padmaja IMP\Learning While Doing docx\Water level controller\Photo's of water level controller\DSC03049-m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46935" y="1710665"/>
            <a:ext cx="5250129" cy="426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4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Transistor (BC- </a:t>
            </a:r>
            <a:r>
              <a:rPr lang="mr-I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५४७)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098" name="Picture 2" descr="E:\Padmaja IMP\Learning While Doing docx\Water level controller\Photo's of water level controller\DSC03050-m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71699" y="1714500"/>
            <a:ext cx="48006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5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mr-I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रिले १२ व्होल्ट डी.सी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122" name="Picture 2" descr="E:\Padmaja IMP\Learning While Doing docx\Water level controller\Photo's of water level controller\DSC03051-m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00"/>
            <a:ext cx="3597288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0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mr-I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बल्ब &amp; होल्डर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47900" y="1943100"/>
            <a:ext cx="5257800" cy="3962400"/>
          </a:xfrm>
        </p:spPr>
      </p:pic>
    </p:spTree>
    <p:extLst>
      <p:ext uri="{BB962C8B-B14F-4D97-AF65-F5344CB8AC3E}">
        <p14:creationId xmlns:p14="http://schemas.microsoft.com/office/powerpoint/2010/main" val="7530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mr-I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प्लग पिन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09018" y="1500981"/>
            <a:ext cx="4625182" cy="462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0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70</Words>
  <Application>Microsoft Office PowerPoint</Application>
  <PresentationFormat>On-screen Show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1_Office Theme</vt:lpstr>
      <vt:lpstr>2_Office Theme</vt:lpstr>
      <vt:lpstr>3_Office Theme</vt:lpstr>
      <vt:lpstr>Water Level Controller</vt:lpstr>
      <vt:lpstr>Water Level Controller कशासाठी?</vt:lpstr>
      <vt:lpstr>कसा बनवणार Water level controller?</vt:lpstr>
      <vt:lpstr> साहित्य  </vt:lpstr>
      <vt:lpstr>अडॉप्टर(१२ व्होल्ट)</vt:lpstr>
      <vt:lpstr>Transistor (BC- ५४७)</vt:lpstr>
      <vt:lpstr>रिले १२ व्होल्ट डी.सी </vt:lpstr>
      <vt:lpstr>बल्ब &amp; होल्डर </vt:lpstr>
      <vt:lpstr>प्लग पिन </vt:lpstr>
      <vt:lpstr>वायर </vt:lpstr>
      <vt:lpstr>सर्किट डायग्राम </vt:lpstr>
      <vt:lpstr>कॉन्नेक्टिंग डायग्राम </vt:lpstr>
      <vt:lpstr>सोल्डेरिंग </vt:lpstr>
      <vt:lpstr>टेस्टिंग </vt:lpstr>
      <vt:lpstr>असेम्ब्ली </vt:lpstr>
      <vt:lpstr>कॉस्टिंग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31</cp:revision>
  <dcterms:created xsi:type="dcterms:W3CDTF">2017-11-20T08:31:11Z</dcterms:created>
  <dcterms:modified xsi:type="dcterms:W3CDTF">2018-04-12T05:20:01Z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579172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S7.2.2</vt:lpwstr>
  </property>
</Properties>
</file>