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60" r:id="rId3"/>
    <p:sldId id="261" r:id="rId4"/>
    <p:sldId id="256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3300"/>
    <a:srgbClr val="BB0F1F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038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087AE-7597-4D42-BC44-46E61B2B8E38}" type="datetimeFigureOut">
              <a:rPr lang="en-IN" smtClean="0"/>
              <a:pPr/>
              <a:t>15-03-2015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2715B-4539-4408-A8AA-853B9DBFD7C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2715B-4539-4408-A8AA-853B9DBFD7C3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2715B-4539-4408-A8AA-853B9DBFD7C3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2715B-4539-4408-A8AA-853B9DBFD7C3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2715B-4539-4408-A8AA-853B9DBFD7C3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2715B-4539-4408-A8AA-853B9DBFD7C3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2715B-4539-4408-A8AA-853B9DBFD7C3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2715B-4539-4408-A8AA-853B9DBFD7C3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2715B-4539-4408-A8AA-853B9DBFD7C3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2715B-4539-4408-A8AA-853B9DBFD7C3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2715B-4539-4408-A8AA-853B9DBFD7C3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996952"/>
            <a:ext cx="7272808" cy="1470025"/>
          </a:xfrm>
        </p:spPr>
        <p:txBody>
          <a:bodyPr/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4509120"/>
            <a:ext cx="5328592" cy="72008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B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A4FA-2C95-4BD0-9935-471052EE0A4C}" type="datetime1">
              <a:rPr lang="en-IN" smtClean="0"/>
              <a:pPr/>
              <a:t>15-03-2015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6B24-4907-4837-8F39-3C6833CA2E53}" type="datetime1">
              <a:rPr lang="en-IN" smtClean="0"/>
              <a:pPr/>
              <a:t>15-03-2015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928C-1441-4C75-9485-B8ABB09FB0F8}" type="datetime1">
              <a:rPr lang="en-IN" smtClean="0"/>
              <a:pPr/>
              <a:t>15-03-2015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91ED-B9E9-4D79-B6C1-99AA94E13F7A}" type="datetime1">
              <a:rPr lang="en-IN" smtClean="0"/>
              <a:pPr/>
              <a:t>15-03-2015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162C-3F91-4986-908C-D196F9B3DFDF}" type="datetime1">
              <a:rPr lang="en-IN" smtClean="0"/>
              <a:pPr/>
              <a:t>15-03-2015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5A21-7405-455D-B1BF-7DE3653E7800}" type="datetime1">
              <a:rPr lang="en-IN" smtClean="0"/>
              <a:pPr/>
              <a:t>15-03-2015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5F18-CBF2-47EB-A018-9893B700B268}" type="datetime1">
              <a:rPr lang="en-IN" smtClean="0"/>
              <a:pPr/>
              <a:t>15-03-2015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246C-F85C-4B95-95DA-656918325929}" type="datetime1">
              <a:rPr lang="en-IN" smtClean="0"/>
              <a:pPr/>
              <a:t>15-03-2015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D09C-F65F-4F60-881C-47F2890A93C4}" type="datetime1">
              <a:rPr lang="en-IN" smtClean="0"/>
              <a:pPr/>
              <a:t>15-03-2015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73050"/>
            <a:ext cx="655272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41202"/>
            <a:ext cx="5111750" cy="4668118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825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65D80-C95C-4A3C-B4DA-B4A95F76907A}" type="datetime1">
              <a:rPr lang="en-IN" smtClean="0"/>
              <a:pPr/>
              <a:t>15-03-2015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4C84-813E-434A-8A6E-06D75621854A}" type="datetime1">
              <a:rPr lang="en-IN" smtClean="0"/>
              <a:pPr/>
              <a:t>15-03-2015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39752" y="269776"/>
            <a:ext cx="648072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840" y="1772816"/>
            <a:ext cx="8064896" cy="240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8EF8F-EADE-4ABC-B664-A4C2F07AE3F7}" type="datetime1">
              <a:rPr lang="en-IN" smtClean="0"/>
              <a:pPr/>
              <a:t>15-03-2015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|</a:t>
            </a:r>
            <a:r>
              <a:rPr lang="en-US" dirty="0" smtClean="0"/>
              <a:t> </a:t>
            </a:r>
            <a:r>
              <a:rPr lang="en-US" dirty="0" err="1" smtClean="0"/>
              <a:t>Vigyan</a:t>
            </a:r>
            <a:r>
              <a:rPr lang="en-US" dirty="0" smtClean="0"/>
              <a:t> Ashram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|</a:t>
            </a:r>
            <a:r>
              <a:rPr lang="en-US" dirty="0" smtClean="0"/>
              <a:t> INDUSA PTI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|</a:t>
            </a:r>
            <a:endParaRPr lang="en-IN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6256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fld id="{DBA2D849-F80E-4A61-B632-3B1F48906DD7}" type="slidenum">
              <a:rPr lang="en-IN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pPr/>
              <a:t>‹#›</a:t>
            </a:fld>
            <a:endParaRPr lang="en-IN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339752" y="1484784"/>
            <a:ext cx="648072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5" name="Picture 2" descr="C:\Users\SONY\Desktop\LWD IMG\LWD_Logo.jp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251520" y="197217"/>
            <a:ext cx="1944216" cy="135819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 cap="none" spc="0">
          <a:ln w="1905"/>
          <a:solidFill>
            <a:schemeClr val="tx2"/>
          </a:solidFill>
          <a:effectLst>
            <a:innerShdw blurRad="69850" dist="43180" dir="5400000">
              <a:srgbClr val="000000">
                <a:alpha val="65000"/>
              </a:srgbClr>
            </a:inn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33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B05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70C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सुतारकामात वापरण्यात येणारी हत्यारे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hindiNumPeriod"/>
            </a:pPr>
            <a:r>
              <a:rPr lang="mr-IN" dirty="0" smtClean="0"/>
              <a:t>तोडणारी हत्यारे</a:t>
            </a:r>
          </a:p>
          <a:p>
            <a:pPr marL="514350" indent="-514350">
              <a:buAutoNum type="hindiNumPeriod"/>
            </a:pPr>
            <a:r>
              <a:rPr lang="mr-IN" dirty="0" smtClean="0"/>
              <a:t>कापणारी हत्यारे</a:t>
            </a:r>
          </a:p>
          <a:p>
            <a:pPr marL="514350" indent="-514350">
              <a:buAutoNum type="hindiNumPeriod"/>
            </a:pPr>
            <a:r>
              <a:rPr lang="mr-IN" dirty="0" smtClean="0"/>
              <a:t>रंधणारी हत्यारे</a:t>
            </a:r>
          </a:p>
          <a:p>
            <a:pPr marL="514350" indent="-514350">
              <a:buAutoNum type="hindiNumPeriod"/>
            </a:pPr>
            <a:r>
              <a:rPr lang="mr-IN" dirty="0" smtClean="0"/>
              <a:t>छिद्र पाडणारी हत्यारे</a:t>
            </a:r>
          </a:p>
          <a:p>
            <a:pPr marL="514350" indent="-514350">
              <a:buAutoNum type="hindiNumPeriod"/>
            </a:pPr>
            <a:r>
              <a:rPr lang="mr-IN" dirty="0" smtClean="0"/>
              <a:t>ठोकणारी हत्यारे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</a:t>
            </a:fld>
            <a:endParaRPr lang="en-IN" dirty="0"/>
          </a:p>
        </p:txBody>
      </p:sp>
      <p:pic>
        <p:nvPicPr>
          <p:cNvPr id="1026" name="Picture 2" descr="C:\Users\admin\Desktop\exam pad\tools needs scanned by sneha\20150315_160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346790" y="2435010"/>
            <a:ext cx="4419600" cy="29023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304800"/>
            <a:ext cx="7272808" cy="1470025"/>
          </a:xfrm>
        </p:spPr>
        <p:txBody>
          <a:bodyPr/>
          <a:lstStyle/>
          <a:p>
            <a:r>
              <a:rPr lang="mr-IN" sz="4000" dirty="0" smtClean="0"/>
              <a:t>५. ठोकणारी हत्यारे</a:t>
            </a:r>
            <a:r>
              <a:rPr lang="mr-IN" dirty="0" smtClean="0"/>
              <a:t> </a:t>
            </a:r>
            <a:r>
              <a:rPr lang="mr-IN" sz="1400" dirty="0" smtClean="0">
                <a:effectLst>
                  <a:reflection blurRad="6350" stA="55000" endA="300" endPos="45500" dir="5400000" sy="-100000" algn="bl" rotWithShape="0"/>
                </a:effectLst>
              </a:rPr>
              <a:t>(Stroking</a:t>
            </a:r>
            <a:r>
              <a:rPr lang="en-US" sz="1400" dirty="0" smtClean="0">
                <a:effectLst>
                  <a:reflection blurRad="6350" stA="55000" endA="300" endPos="45500" dir="5400000" sy="-100000" algn="bl" rotWithShape="0"/>
                </a:effectLst>
              </a:rPr>
              <a:t> Tools)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048000"/>
            <a:ext cx="6096000" cy="304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mr-IN" sz="2200" b="1" u="sng" dirty="0" smtClean="0"/>
              <a:t>निगा व काळजी:</a:t>
            </a:r>
          </a:p>
          <a:p>
            <a:pPr marL="514350" indent="-514350" algn="l">
              <a:buAutoNum type="hindiNumPeriod"/>
            </a:pPr>
            <a:r>
              <a:rPr lang="mr-IN" sz="2200" dirty="0" smtClean="0"/>
              <a:t>पाचर नीट बसवलेली आहे कि नाही याची खात्री करावी.</a:t>
            </a:r>
          </a:p>
          <a:p>
            <a:pPr marL="514350" indent="-514350" algn="l">
              <a:buAutoNum type="hindiNumPeriod"/>
            </a:pPr>
            <a:r>
              <a:rPr lang="mr-IN" sz="2200" dirty="0" smtClean="0"/>
              <a:t>फटके मारताना दांड्याचे टोक धरावे.</a:t>
            </a:r>
          </a:p>
          <a:p>
            <a:pPr marL="514350" indent="-514350" algn="l">
              <a:buAutoNum type="hindiNumPeriod"/>
            </a:pPr>
            <a:r>
              <a:rPr lang="mr-IN" sz="2200" dirty="0" smtClean="0"/>
              <a:t>क्लॉ हातोडीने खिळे काढताना हातोडीच्या खाली पातळ फळी घालावी म्हणजे लाकूडकामाचा पृष्ठभाग खराब होणार नाही.</a:t>
            </a:r>
          </a:p>
          <a:p>
            <a:pPr marL="514350" indent="-514350" algn="l">
              <a:buAutoNum type="hindiNumPeriod"/>
            </a:pPr>
            <a:r>
              <a:rPr lang="mr-IN" sz="2200" dirty="0" smtClean="0"/>
              <a:t>पटाशीवर ठोकताना मॅलेटचाच उपयोग करावा.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10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</a:t>
            </a:r>
            <a:r>
              <a:rPr lang="en-IN" dirty="0" err="1" smtClean="0"/>
              <a:t>Vigyan</a:t>
            </a:r>
            <a:r>
              <a:rPr lang="en-IN" dirty="0" smtClean="0"/>
              <a:t> Ashram | INDUSA PTI |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457200" y="1752600"/>
            <a:ext cx="8458200" cy="4462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mr-IN" sz="2300" dirty="0" smtClean="0"/>
              <a:t>सुतारकामात हातोडी ही ठोकण्याचे हत्यार आहे.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04800" y="1981200"/>
            <a:ext cx="4800600" cy="2057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lvl="0" indent="-514350" algn="l"/>
            <a:r>
              <a:rPr lang="mr-IN" dirty="0" smtClean="0">
                <a:solidFill>
                  <a:schemeClr val="tx1"/>
                </a:solidFill>
              </a:rPr>
              <a:t>अ. गोल माथ्याची हातोडी (Ballpin hammer)</a:t>
            </a:r>
          </a:p>
          <a:p>
            <a:pPr lvl="0" algn="l"/>
            <a:r>
              <a:rPr lang="mr-IN" dirty="0" smtClean="0">
                <a:solidFill>
                  <a:schemeClr val="tx1"/>
                </a:solidFill>
              </a:rPr>
              <a:t>ब. पंजा हातोडी (claw hammer)</a:t>
            </a:r>
          </a:p>
          <a:p>
            <a:pPr lvl="0" algn="l"/>
            <a:r>
              <a:rPr lang="mr-IN" dirty="0" smtClean="0">
                <a:solidFill>
                  <a:schemeClr val="tx1"/>
                </a:solidFill>
              </a:rPr>
              <a:t>क. मोगर (mallet)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564160" y="1664568"/>
            <a:ext cx="532859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71192" y="228600"/>
            <a:ext cx="7272808" cy="14700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r-IN" sz="4000" b="1" i="0" u="none" strike="noStrike" kern="1200" cap="none" spc="0" normalizeH="0" baseline="0" noProof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५. ठोकणारी हत्यारे</a:t>
            </a:r>
            <a:r>
              <a:rPr kumimoji="0" lang="mr-IN" sz="5400" b="1" i="0" u="none" strike="noStrike" kern="1200" cap="none" spc="0" normalizeH="0" baseline="0" noProof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mr-IN" sz="1400" b="1" i="0" u="none" strike="noStrike" kern="1200" cap="none" spc="0" normalizeH="0" baseline="0" noProof="0" dirty="0" smtClean="0">
                <a:ln w="1905"/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(Stroking</a:t>
            </a:r>
            <a:r>
              <a:rPr kumimoji="0" lang="en-US" sz="1400" b="1" i="0" u="none" strike="noStrike" kern="1200" cap="none" spc="0" normalizeH="0" baseline="0" noProof="0" dirty="0" smtClean="0">
                <a:ln w="1905"/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Tools)</a:t>
            </a:r>
            <a:endParaRPr kumimoji="0" lang="en-IN" sz="5400" b="1" i="0" u="none" strike="noStrike" kern="1200" cap="none" spc="0" normalizeH="0" baseline="0" noProof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Users\admin\Desktop\exam pad\tools needs scanned by sneha\20150315_161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924550" y="1885950"/>
            <a:ext cx="3505200" cy="2628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76600" y="2590800"/>
            <a:ext cx="30480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mr-IN" sz="6600" dirty="0" smtClean="0"/>
              <a:t>धन्यवाद</a:t>
            </a:r>
            <a:endParaRPr lang="en-US" sz="66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304800"/>
            <a:ext cx="7272808" cy="1470025"/>
          </a:xfrm>
        </p:spPr>
        <p:txBody>
          <a:bodyPr/>
          <a:lstStyle/>
          <a:p>
            <a:r>
              <a:rPr lang="mr-IN" dirty="0" smtClean="0"/>
              <a:t>१. तोडणारी हत्यारे </a:t>
            </a:r>
            <a:r>
              <a:rPr lang="mr-IN" sz="1400" dirty="0" smtClean="0">
                <a:effectLst>
                  <a:reflection blurRad="6350" stA="55000" endA="300" endPos="45500" dir="5400000" sy="-100000" algn="bl" rotWithShape="0"/>
                </a:effectLst>
              </a:rPr>
              <a:t>(Pair</a:t>
            </a:r>
            <a:r>
              <a:rPr lang="en-US" sz="1400" dirty="0" err="1" smtClean="0">
                <a:effectLst>
                  <a:reflection blurRad="6350" stA="55000" endA="300" endPos="45500" dir="5400000" sy="-100000" algn="bl" rotWithShape="0"/>
                </a:effectLst>
              </a:rPr>
              <a:t>ing</a:t>
            </a:r>
            <a:r>
              <a:rPr lang="en-US" sz="1400" dirty="0" smtClean="0">
                <a:effectLst>
                  <a:reflection blurRad="6350" stA="55000" endA="300" endPos="45500" dir="5400000" sy="-100000" algn="bl" rotWithShape="0"/>
                </a:effectLst>
              </a:rPr>
              <a:t> Tools)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124200"/>
            <a:ext cx="6096000" cy="2971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mr-IN" sz="2000" b="1" u="sng" dirty="0" smtClean="0"/>
              <a:t>निगा व काळजी:</a:t>
            </a:r>
          </a:p>
          <a:p>
            <a:pPr marL="514350" indent="-514350" algn="l">
              <a:buAutoNum type="hindiNumPeriod"/>
            </a:pPr>
            <a:r>
              <a:rPr lang="mr-IN" sz="2000" dirty="0" smtClean="0"/>
              <a:t>पटाशीला वाड व धार योग्य त्या कोनात आहे कि नाही ते पहावे.</a:t>
            </a:r>
          </a:p>
          <a:p>
            <a:pPr marL="514350" indent="-514350" algn="l">
              <a:buAutoNum type="hindiNumPeriod"/>
            </a:pPr>
            <a:r>
              <a:rPr lang="mr-IN" sz="2000" dirty="0" smtClean="0"/>
              <a:t>मूठ नीट बसलेली असावी.</a:t>
            </a:r>
          </a:p>
          <a:p>
            <a:pPr marL="514350" indent="-514350" algn="l">
              <a:buAutoNum type="hindiNumPeriod"/>
            </a:pPr>
            <a:r>
              <a:rPr lang="mr-IN" sz="2000" dirty="0" smtClean="0"/>
              <a:t>लांब पात्याच्या पटाशीवर हाताच्या दाबानेच काम करावे.</a:t>
            </a:r>
          </a:p>
          <a:p>
            <a:pPr marL="514350" indent="-514350" algn="l">
              <a:buAutoNum type="hindiNumPeriod"/>
            </a:pPr>
            <a:r>
              <a:rPr lang="mr-IN" sz="2000" dirty="0" smtClean="0"/>
              <a:t>काम करताना वस्तुखाली लाकूड ठेवावे. </a:t>
            </a:r>
          </a:p>
          <a:p>
            <a:pPr marL="514350" indent="-514350" algn="l">
              <a:buAutoNum type="hindiNumPeriod"/>
            </a:pPr>
            <a:r>
              <a:rPr lang="mr-IN" sz="2000" dirty="0" smtClean="0"/>
              <a:t>पटाशी गंजू नयेत म्हणून ग्रीस किंवा तेल लावावे.</a:t>
            </a:r>
          </a:p>
          <a:p>
            <a:pPr marL="514350" indent="-514350" algn="l">
              <a:buAutoNum type="hindiNumPeriod"/>
            </a:pPr>
            <a:endParaRPr lang="en-I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</a:t>
            </a:r>
            <a:r>
              <a:rPr lang="en-IN" dirty="0" err="1" smtClean="0"/>
              <a:t>Vigyan</a:t>
            </a:r>
            <a:r>
              <a:rPr lang="en-IN" dirty="0" smtClean="0"/>
              <a:t> Ashram | INDUSA PTI |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457200" y="1981200"/>
            <a:ext cx="77724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mr-IN" sz="2400" dirty="0" smtClean="0"/>
              <a:t>लाकडावर तासकाम करण्यासाठी म्हणजे लाकूड छिलून साफ करण्यासाठी पटाशीचा वापर करतात.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04800" y="1981200"/>
            <a:ext cx="2286000" cy="2562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lvl="0" algn="l"/>
            <a:r>
              <a:rPr lang="mr-IN" b="1" u="sng" dirty="0" smtClean="0">
                <a:solidFill>
                  <a:schemeClr val="tx1"/>
                </a:solidFill>
              </a:rPr>
              <a:t>प्रकार:</a:t>
            </a:r>
            <a:endParaRPr lang="mr-IN" dirty="0" smtClean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mr-IN" dirty="0" smtClean="0">
                <a:solidFill>
                  <a:schemeClr val="tx1"/>
                </a:solidFill>
              </a:rPr>
              <a:t>स्थिर पटाशी  </a:t>
            </a:r>
            <a:endParaRPr lang="en-US" dirty="0" smtClean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mr-IN" dirty="0" smtClean="0">
                <a:solidFill>
                  <a:schemeClr val="tx1"/>
                </a:solidFill>
              </a:rPr>
              <a:t>मोर्टिस पटाशी</a:t>
            </a:r>
          </a:p>
          <a:p>
            <a:pPr lvl="0" algn="l">
              <a:buFont typeface="Arial" pitchFamily="34" charset="0"/>
              <a:buChar char="•"/>
            </a:pPr>
            <a:r>
              <a:rPr lang="mr-IN" dirty="0" smtClean="0">
                <a:solidFill>
                  <a:schemeClr val="tx1"/>
                </a:solidFill>
              </a:rPr>
              <a:t>तास पटाशी</a:t>
            </a:r>
          </a:p>
          <a:p>
            <a:pPr lvl="0" algn="l">
              <a:buFont typeface="Arial" pitchFamily="34" charset="0"/>
              <a:buChar char="•"/>
            </a:pPr>
            <a:r>
              <a:rPr lang="mr-IN" dirty="0" smtClean="0">
                <a:solidFill>
                  <a:schemeClr val="tx1"/>
                </a:solidFill>
              </a:rPr>
              <a:t>बेव्हल पटाशी </a:t>
            </a:r>
          </a:p>
          <a:p>
            <a:pPr lvl="0" algn="l">
              <a:buFont typeface="Arial" pitchFamily="34" charset="0"/>
              <a:buChar char="•"/>
            </a:pPr>
            <a:r>
              <a:rPr lang="mr-IN" dirty="0" smtClean="0">
                <a:solidFill>
                  <a:schemeClr val="tx1"/>
                </a:solidFill>
              </a:rPr>
              <a:t>गोबारे / नाक्या</a:t>
            </a:r>
            <a:endParaRPr lang="en-US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84040" y="152400"/>
            <a:ext cx="7272808" cy="14700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mr-IN" sz="5400" b="1" i="0" u="none" strike="noStrike" kern="1200" cap="none" spc="0" normalizeH="0" baseline="0" noProof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पटाशी </a:t>
            </a:r>
            <a:r>
              <a:rPr lang="mr-IN" sz="2800" dirty="0" smtClean="0">
                <a:solidFill>
                  <a:srgbClr val="00B050"/>
                </a:solidFill>
              </a:rPr>
              <a:t>(</a:t>
            </a:r>
            <a:r>
              <a:rPr lang="en-US" sz="2800" dirty="0" smtClean="0">
                <a:solidFill>
                  <a:srgbClr val="00B050"/>
                </a:solidFill>
              </a:rPr>
              <a:t>Saw)</a:t>
            </a:r>
            <a:endParaRPr lang="en-IN" sz="2800" dirty="0" smtClean="0">
              <a:solidFill>
                <a:srgbClr val="00B050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564160" y="1664568"/>
            <a:ext cx="532859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admin\Desktop\exam pad\tools needs scanned by sneha\tools for carpentary\firmer chis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057400"/>
            <a:ext cx="3387064" cy="1597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admin\Desktop\exam pad\tools needs scanned by sneha\tools for carpentary\paring chis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810000"/>
            <a:ext cx="3957828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304800"/>
            <a:ext cx="7272808" cy="1470025"/>
          </a:xfrm>
        </p:spPr>
        <p:txBody>
          <a:bodyPr/>
          <a:lstStyle/>
          <a:p>
            <a:r>
              <a:rPr lang="mr-IN" dirty="0" smtClean="0"/>
              <a:t>२. कापणारी हत्यारे </a:t>
            </a:r>
            <a:r>
              <a:rPr lang="mr-IN" sz="1400" dirty="0" smtClean="0">
                <a:effectLst>
                  <a:reflection blurRad="6350" stA="55000" endA="300" endPos="45500" dir="5400000" sy="-100000" algn="bl" rotWithShape="0"/>
                </a:effectLst>
              </a:rPr>
              <a:t>(</a:t>
            </a:r>
            <a:r>
              <a:rPr lang="en-US" sz="1400" dirty="0" smtClean="0">
                <a:effectLst>
                  <a:reflection blurRad="6350" stA="55000" endA="300" endPos="45500" dir="5400000" sy="-100000" algn="bl" rotWithShape="0"/>
                </a:effectLst>
              </a:rPr>
              <a:t>Sawing Tools)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3048000"/>
            <a:ext cx="5328592" cy="18406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/>
            <a:r>
              <a:rPr lang="mr-IN" b="1" u="sng" dirty="0" smtClean="0"/>
              <a:t>निगा व काळजी:</a:t>
            </a:r>
          </a:p>
          <a:p>
            <a:pPr marL="514350" indent="-514350" algn="l">
              <a:buAutoNum type="hindiNumPeriod"/>
            </a:pPr>
            <a:r>
              <a:rPr lang="mr-IN" dirty="0" smtClean="0"/>
              <a:t>लाकडावर काम करताना करवतीला व्यवस्थित धार लावावी.</a:t>
            </a:r>
          </a:p>
          <a:p>
            <a:pPr marL="514350" indent="-514350" algn="l">
              <a:buAutoNum type="hindiNumPeriod"/>
            </a:pPr>
            <a:r>
              <a:rPr lang="mr-IN" dirty="0" smtClean="0"/>
              <a:t>करवती गंजू नयेत म्हणून पातींना ग्रीस किंवा तेल लावावे.</a:t>
            </a:r>
          </a:p>
          <a:p>
            <a:pPr marL="514350" indent="-514350" algn="l">
              <a:buAutoNum type="hindiNumPeriod"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</a:t>
            </a:r>
            <a:r>
              <a:rPr lang="en-IN" dirty="0" err="1" smtClean="0"/>
              <a:t>Vigyan</a:t>
            </a:r>
            <a:r>
              <a:rPr lang="en-IN" dirty="0" smtClean="0"/>
              <a:t> Ashram | INDUSA PTI |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381000" y="1828800"/>
            <a:ext cx="777240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mr-IN" sz="2400" dirty="0" smtClean="0"/>
              <a:t>सुतारकामात कापणारे हत्यार म्हणून करवतीचा वापर करतात.</a:t>
            </a:r>
          </a:p>
        </p:txBody>
      </p:sp>
      <p:pic>
        <p:nvPicPr>
          <p:cNvPr id="2050" name="Picture 2" descr="C:\Users\admin\Desktop\exam pad\tools needs scanned by sneha\20150315_1606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393700" y="2908300"/>
            <a:ext cx="3759200" cy="2819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04800" y="1981200"/>
            <a:ext cx="2362200" cy="304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lvl="0" algn="l"/>
            <a:r>
              <a:rPr lang="mr-IN" b="1" u="sng" dirty="0" smtClean="0">
                <a:solidFill>
                  <a:schemeClr val="tx1"/>
                </a:solidFill>
              </a:rPr>
              <a:t>प्रकार:</a:t>
            </a:r>
            <a:endParaRPr lang="mr-IN" dirty="0" smtClean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mr-IN" dirty="0" smtClean="0">
                <a:solidFill>
                  <a:schemeClr val="tx1"/>
                </a:solidFill>
              </a:rPr>
              <a:t>हात करवत </a:t>
            </a:r>
            <a:endParaRPr lang="en-US" dirty="0" smtClean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mr-IN" dirty="0" smtClean="0">
                <a:solidFill>
                  <a:schemeClr val="tx1"/>
                </a:solidFill>
              </a:rPr>
              <a:t>रीप सॉ</a:t>
            </a:r>
            <a:endParaRPr lang="en-US" dirty="0" smtClean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mr-IN" dirty="0" smtClean="0">
                <a:solidFill>
                  <a:schemeClr val="tx1"/>
                </a:solidFill>
              </a:rPr>
              <a:t>क्रॉसकट सॉ </a:t>
            </a:r>
            <a:endParaRPr lang="en-US" dirty="0" smtClean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mr-IN" dirty="0" smtClean="0">
                <a:solidFill>
                  <a:schemeClr val="tx1"/>
                </a:solidFill>
              </a:rPr>
              <a:t>पट्टी करवत</a:t>
            </a:r>
            <a:endParaRPr lang="en-US" dirty="0" smtClean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mr-IN" dirty="0" smtClean="0">
                <a:solidFill>
                  <a:schemeClr val="tx1"/>
                </a:solidFill>
              </a:rPr>
              <a:t>डोव्हटेल सॉ</a:t>
            </a:r>
            <a:endParaRPr lang="en-US" dirty="0" smtClean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mr-IN" dirty="0" smtClean="0">
                <a:solidFill>
                  <a:schemeClr val="tx1"/>
                </a:solidFill>
              </a:rPr>
              <a:t>कंपास करवत</a:t>
            </a:r>
            <a:endParaRPr lang="en-US" dirty="0" smtClean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mr-IN" dirty="0" smtClean="0">
                <a:solidFill>
                  <a:schemeClr val="tx1"/>
                </a:solidFill>
              </a:rPr>
              <a:t>छिद्र करवत  </a:t>
            </a:r>
            <a:endParaRPr lang="en-US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84040" y="152400"/>
            <a:ext cx="7272808" cy="14700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mr-IN" sz="5400" b="1" i="0" u="none" strike="noStrike" kern="1200" cap="none" spc="0" normalizeH="0" baseline="0" noProof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करवत </a:t>
            </a:r>
            <a:r>
              <a:rPr lang="mr-IN" sz="2800" dirty="0" smtClean="0">
                <a:solidFill>
                  <a:srgbClr val="00B050"/>
                </a:solidFill>
              </a:rPr>
              <a:t>(</a:t>
            </a:r>
            <a:r>
              <a:rPr lang="en-US" sz="2800" dirty="0" smtClean="0">
                <a:solidFill>
                  <a:srgbClr val="00B050"/>
                </a:solidFill>
              </a:rPr>
              <a:t>Saw)</a:t>
            </a:r>
            <a:endParaRPr lang="en-IN" sz="2800" dirty="0" smtClean="0">
              <a:solidFill>
                <a:srgbClr val="00B050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564160" y="1664568"/>
            <a:ext cx="532859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IMG_5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2971800"/>
            <a:ext cx="6112933" cy="28956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304800"/>
            <a:ext cx="7272808" cy="1470025"/>
          </a:xfrm>
        </p:spPr>
        <p:txBody>
          <a:bodyPr/>
          <a:lstStyle/>
          <a:p>
            <a:r>
              <a:rPr lang="mr-IN" dirty="0" smtClean="0"/>
              <a:t>३. रंधणारी हत्यारे </a:t>
            </a:r>
            <a:r>
              <a:rPr lang="mr-IN" sz="1400" dirty="0" smtClean="0">
                <a:effectLst>
                  <a:reflection blurRad="6350" stA="55000" endA="300" endPos="45500" dir="5400000" sy="-100000" algn="bl" rotWithShape="0"/>
                </a:effectLst>
              </a:rPr>
              <a:t>(Planning</a:t>
            </a:r>
            <a:r>
              <a:rPr lang="en-US" sz="1400" dirty="0" smtClean="0">
                <a:effectLst>
                  <a:reflection blurRad="6350" stA="55000" endA="300" endPos="45500" dir="5400000" sy="-100000" algn="bl" rotWithShape="0"/>
                </a:effectLst>
              </a:rPr>
              <a:t> Tools)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048000"/>
            <a:ext cx="6096000" cy="304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mr-IN" sz="2200" b="1" u="sng" dirty="0" smtClean="0"/>
              <a:t>निगा व काळजी:</a:t>
            </a:r>
          </a:p>
          <a:p>
            <a:pPr marL="514350" indent="-514350" algn="l">
              <a:buAutoNum type="hindiNumPeriod"/>
            </a:pPr>
            <a:r>
              <a:rPr lang="mr-IN" sz="2200" dirty="0" smtClean="0"/>
              <a:t>ज्या कामासाठी जो रंधा योग्य असेल तोच वापरावा.</a:t>
            </a:r>
          </a:p>
          <a:p>
            <a:pPr marL="514350" indent="-514350" algn="l">
              <a:buAutoNum type="hindiNumPeriod"/>
            </a:pPr>
            <a:r>
              <a:rPr lang="mr-IN" sz="2200" dirty="0" smtClean="0"/>
              <a:t>रंध्याच्या पात्याला चांगली धार असावी. नंतरच काम सुरु करावे.</a:t>
            </a:r>
          </a:p>
          <a:p>
            <a:pPr marL="514350" indent="-514350" algn="l">
              <a:buAutoNum type="hindiNumPeriod"/>
            </a:pPr>
            <a:r>
              <a:rPr lang="mr-IN" sz="2200" dirty="0" smtClean="0"/>
              <a:t>रंधा नेहमी एका बाजूवर टेकवून ठेवावा.</a:t>
            </a:r>
          </a:p>
          <a:p>
            <a:pPr marL="514350" indent="-514350" algn="l">
              <a:buAutoNum type="hindiNumPeriod"/>
            </a:pPr>
            <a:r>
              <a:rPr lang="mr-IN" sz="2200" dirty="0" smtClean="0"/>
              <a:t>पात्यास गंज चढू नये म्हणून ग्रीस किंवा तेल लावावे.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</a:t>
            </a:r>
            <a:r>
              <a:rPr lang="en-IN" dirty="0" err="1" smtClean="0"/>
              <a:t>Vigyan</a:t>
            </a:r>
            <a:r>
              <a:rPr lang="en-IN" dirty="0" smtClean="0"/>
              <a:t> Ashram | INDUSA PTI |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457200" y="1752600"/>
            <a:ext cx="8458200" cy="8002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mr-IN" sz="2300" dirty="0" smtClean="0"/>
              <a:t>रंधा (Plane)  सुतारकामात हे महत्वाचे हत्यार होय. लाकडाचा खडबडीत पृष्ठभाग समपातळीत आणण्यासाठी रंध्याचा उपयोग होतो.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600200" y="2133600"/>
            <a:ext cx="6248400" cy="990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numCol="2"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mr-IN" dirty="0" smtClean="0">
                <a:solidFill>
                  <a:schemeClr val="tx1"/>
                </a:solidFill>
              </a:rPr>
              <a:t>लाकडी रंधा  </a:t>
            </a:r>
          </a:p>
          <a:p>
            <a:pPr lvl="0">
              <a:buFont typeface="Arial" pitchFamily="34" charset="0"/>
              <a:buChar char="•"/>
            </a:pPr>
            <a:r>
              <a:rPr lang="mr-IN" dirty="0" smtClean="0">
                <a:solidFill>
                  <a:schemeClr val="tx1"/>
                </a:solidFill>
              </a:rPr>
              <a:t>लोखंडी रंधा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84040" y="152400"/>
            <a:ext cx="7272808" cy="14700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mr-IN" sz="5400" b="1" i="0" u="none" strike="noStrike" kern="1200" cap="none" spc="0" normalizeH="0" baseline="0" noProof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रंधा </a:t>
            </a:r>
            <a:r>
              <a:rPr lang="mr-IN" sz="2800" dirty="0" smtClean="0">
                <a:solidFill>
                  <a:srgbClr val="00B050"/>
                </a:solidFill>
              </a:rPr>
              <a:t>(Plane</a:t>
            </a:r>
            <a:r>
              <a:rPr lang="en-US" sz="2800" dirty="0" smtClean="0">
                <a:solidFill>
                  <a:srgbClr val="00B050"/>
                </a:solidFill>
              </a:rPr>
              <a:t>)</a:t>
            </a:r>
            <a:endParaRPr lang="en-IN" sz="2800" dirty="0" smtClean="0">
              <a:solidFill>
                <a:srgbClr val="00B050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564160" y="1664568"/>
            <a:ext cx="532859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IMG_5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2743200"/>
            <a:ext cx="3367314" cy="3048000"/>
          </a:xfrm>
          <a:prstGeom prst="rect">
            <a:avLst/>
          </a:prstGeom>
        </p:spPr>
      </p:pic>
      <p:pic>
        <p:nvPicPr>
          <p:cNvPr id="11" name="Picture 10" descr="IMG_51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2819399"/>
            <a:ext cx="3700087" cy="313759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304800"/>
            <a:ext cx="7272808" cy="1470025"/>
          </a:xfrm>
        </p:spPr>
        <p:txBody>
          <a:bodyPr/>
          <a:lstStyle/>
          <a:p>
            <a:r>
              <a:rPr lang="mr-IN" sz="4000" dirty="0" smtClean="0"/>
              <a:t>४. छिद्र पाडणारी हत्यारे</a:t>
            </a:r>
            <a:r>
              <a:rPr lang="mr-IN" dirty="0" smtClean="0"/>
              <a:t> </a:t>
            </a:r>
            <a:r>
              <a:rPr lang="mr-IN" sz="1400" dirty="0" smtClean="0">
                <a:effectLst>
                  <a:reflection blurRad="6350" stA="55000" endA="300" endPos="45500" dir="5400000" sy="-100000" algn="bl" rotWithShape="0"/>
                </a:effectLst>
              </a:rPr>
              <a:t>(Boaring</a:t>
            </a:r>
            <a:r>
              <a:rPr lang="en-US" sz="1400" dirty="0" smtClean="0">
                <a:effectLst>
                  <a:reflection blurRad="6350" stA="55000" endA="300" endPos="45500" dir="5400000" sy="-100000" algn="bl" rotWithShape="0"/>
                </a:effectLst>
              </a:rPr>
              <a:t> Tools)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048000"/>
            <a:ext cx="6096000" cy="304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mr-IN" sz="2200" b="1" u="sng" dirty="0" smtClean="0"/>
              <a:t>निगा व काळजी:</a:t>
            </a:r>
          </a:p>
          <a:p>
            <a:pPr marL="514350" indent="-514350" algn="l">
              <a:buAutoNum type="hindiNumPeriod"/>
            </a:pPr>
            <a:r>
              <a:rPr lang="mr-IN" sz="2200" dirty="0" smtClean="0"/>
              <a:t>छिद्र पाडण्यापूर्वी ड्रील हव्या त्या आकाराचेच असल्याची खात्री करावी.</a:t>
            </a:r>
          </a:p>
          <a:p>
            <a:pPr marL="514350" indent="-514350" algn="l">
              <a:buAutoNum type="hindiNumPeriod"/>
            </a:pPr>
            <a:r>
              <a:rPr lang="mr-IN" sz="2200" dirty="0" smtClean="0"/>
              <a:t>ड्रीलला योग्य धार लावावी.</a:t>
            </a:r>
          </a:p>
          <a:p>
            <a:pPr marL="514350" indent="-514350" algn="l">
              <a:buAutoNum type="hindiNumPeriod"/>
            </a:pPr>
            <a:r>
              <a:rPr lang="mr-IN" sz="2200" dirty="0" smtClean="0"/>
              <a:t>छिद्र पाडावयाच्या जागी खिळे/ धातू नाहीत याची खात्री करावी.</a:t>
            </a:r>
          </a:p>
          <a:p>
            <a:pPr marL="514350" indent="-514350" algn="l">
              <a:buAutoNum type="hindiNumPeriod"/>
            </a:pPr>
            <a:r>
              <a:rPr lang="mr-IN" sz="2200" dirty="0" smtClean="0"/>
              <a:t>ड्रील मशीन पृष्ठभागाशी काटकोनात धरण्याची काळजी घ्या.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8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</a:t>
            </a:r>
            <a:r>
              <a:rPr lang="en-IN" dirty="0" err="1" smtClean="0"/>
              <a:t>Vigyan</a:t>
            </a:r>
            <a:r>
              <a:rPr lang="en-IN" dirty="0" smtClean="0"/>
              <a:t> Ashram | INDUSA PTI |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457200" y="1752600"/>
            <a:ext cx="8458200" cy="8002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mr-IN" sz="2300" dirty="0" smtClean="0"/>
              <a:t>लाकडावर निरनिराळ्या व्यासाची छिद्रे पाडण्यासाठी विविध हत्यारांचा  उपयोग केला जातो.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04800" y="1981200"/>
            <a:ext cx="4191000" cy="2057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514350" lvl="0" indent="-514350" algn="l"/>
            <a:r>
              <a:rPr lang="mr-IN" dirty="0" smtClean="0">
                <a:solidFill>
                  <a:schemeClr val="tx1"/>
                </a:solidFill>
              </a:rPr>
              <a:t>अ. गिरमीट (जिलमेट)</a:t>
            </a:r>
          </a:p>
          <a:p>
            <a:pPr lvl="0" algn="l"/>
            <a:r>
              <a:rPr lang="mr-IN" dirty="0" smtClean="0">
                <a:solidFill>
                  <a:schemeClr val="tx1"/>
                </a:solidFill>
              </a:rPr>
              <a:t>ब. सामता कसणी</a:t>
            </a:r>
          </a:p>
          <a:p>
            <a:pPr lvl="0" algn="l"/>
            <a:r>
              <a:rPr lang="mr-IN" dirty="0" smtClean="0">
                <a:solidFill>
                  <a:schemeClr val="tx1"/>
                </a:solidFill>
              </a:rPr>
              <a:t>क. डोलमिट(rachate breace)</a:t>
            </a:r>
          </a:p>
          <a:p>
            <a:pPr lvl="0" algn="l"/>
            <a:r>
              <a:rPr lang="mr-IN" dirty="0" smtClean="0">
                <a:solidFill>
                  <a:schemeClr val="tx1"/>
                </a:solidFill>
              </a:rPr>
              <a:t>ड. छिद्र यंत्र(hand-drill)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564160" y="1664568"/>
            <a:ext cx="532859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057400" y="53975"/>
            <a:ext cx="7272808" cy="1470025"/>
          </a:xfrm>
        </p:spPr>
        <p:txBody>
          <a:bodyPr/>
          <a:lstStyle/>
          <a:p>
            <a:r>
              <a:rPr lang="mr-IN" sz="4000" dirty="0" smtClean="0"/>
              <a:t>४. छिद्र पाडणारी हत्यारे</a:t>
            </a:r>
            <a:r>
              <a:rPr lang="mr-IN" dirty="0" smtClean="0"/>
              <a:t> </a:t>
            </a:r>
            <a:r>
              <a:rPr lang="mr-IN" sz="1400" dirty="0" smtClean="0">
                <a:effectLst>
                  <a:reflection blurRad="6350" stA="55000" endA="300" endPos="45500" dir="5400000" sy="-100000" algn="bl" rotWithShape="0"/>
                </a:effectLst>
              </a:rPr>
              <a:t>(Boaring</a:t>
            </a:r>
            <a:r>
              <a:rPr lang="en-US" sz="1400" dirty="0" smtClean="0">
                <a:effectLst>
                  <a:reflection blurRad="6350" stA="55000" endA="300" endPos="45500" dir="5400000" sy="-100000" algn="bl" rotWithShape="0"/>
                </a:effectLst>
              </a:rPr>
              <a:t> Tools)</a:t>
            </a:r>
            <a:endParaRPr lang="en-IN" dirty="0"/>
          </a:p>
        </p:txBody>
      </p:sp>
      <p:pic>
        <p:nvPicPr>
          <p:cNvPr id="4099" name="Picture 3" descr="C:\Users\admin\Desktop\exam pad\tools needs scanned by sneha\dri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600200"/>
            <a:ext cx="2529171" cy="4478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10" grpId="0"/>
    </p:bldLst>
  </p:timing>
</p:sld>
</file>

<file path=ppt/theme/theme1.xml><?xml version="1.0" encoding="utf-8"?>
<a:theme xmlns:a="http://schemas.openxmlformats.org/drawingml/2006/main" name="OER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OER Ppt</Template>
  <TotalTime>301</TotalTime>
  <Words>506</Words>
  <Application>Microsoft Office PowerPoint</Application>
  <PresentationFormat>On-screen Show (4:3)</PresentationFormat>
  <Paragraphs>101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OER Ppt</vt:lpstr>
      <vt:lpstr>सुतारकामात वापरण्यात येणारी हत्यारे </vt:lpstr>
      <vt:lpstr>१. तोडणारी हत्यारे (Pairing Tools)</vt:lpstr>
      <vt:lpstr>Slide 3</vt:lpstr>
      <vt:lpstr>२. कापणारी हत्यारे (Sawing Tools)</vt:lpstr>
      <vt:lpstr>Slide 5</vt:lpstr>
      <vt:lpstr>३. रंधणारी हत्यारे (Planning Tools)</vt:lpstr>
      <vt:lpstr>Slide 7</vt:lpstr>
      <vt:lpstr>४. छिद्र पाडणारी हत्यारे (Boaring Tools)</vt:lpstr>
      <vt:lpstr>४. छिद्र पाडणारी हत्यारे (Boaring Tools)</vt:lpstr>
      <vt:lpstr>५. ठोकणारी हत्यारे (Stroking Tools)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 O H I T</dc:creator>
  <cp:lastModifiedBy>admin</cp:lastModifiedBy>
  <cp:revision>18</cp:revision>
  <dcterms:created xsi:type="dcterms:W3CDTF">2014-01-14T17:55:13Z</dcterms:created>
  <dcterms:modified xsi:type="dcterms:W3CDTF">2015-03-15T12:43:53Z</dcterms:modified>
</cp:coreProperties>
</file>