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70" r:id="rId5"/>
    <p:sldId id="272" r:id="rId6"/>
    <p:sldId id="271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0F1F"/>
    <a:srgbClr val="CC0000"/>
    <a:srgbClr val="FF33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03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26-03-2015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सुतारकामातील साधने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/>
              <a:t>विज्ञान आश्रम, पाबळ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उद्दिष्टे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887160" cy="32563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AutoNum type="hindiNumPeriod"/>
            </a:pPr>
            <a:r>
              <a:rPr lang="mr-IN" sz="5400" dirty="0" smtClean="0">
                <a:solidFill>
                  <a:srgbClr val="00B050"/>
                </a:solidFill>
              </a:rPr>
              <a:t> मापणारी साधने</a:t>
            </a:r>
          </a:p>
          <a:p>
            <a:pPr marL="514350" indent="-514350">
              <a:buAutoNum type="hindiNumPeriod"/>
            </a:pPr>
            <a:r>
              <a:rPr lang="mr-IN" sz="5400" dirty="0" smtClean="0">
                <a:solidFill>
                  <a:srgbClr val="00B050"/>
                </a:solidFill>
              </a:rPr>
              <a:t> आखणारी साधने</a:t>
            </a:r>
          </a:p>
          <a:p>
            <a:pPr marL="514350" indent="-514350">
              <a:buAutoNum type="hindiNumPeriod"/>
            </a:pPr>
            <a:r>
              <a:rPr lang="mr-IN" sz="5400" dirty="0" smtClean="0">
                <a:solidFill>
                  <a:srgbClr val="00B050"/>
                </a:solidFill>
              </a:rPr>
              <a:t> पकडणारी व इतर साधने</a:t>
            </a:r>
            <a:endParaRPr lang="en-US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१. मापणारी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/>
              <a:t>सुतारकामात काम करताना मापे घ्यावी लागतात.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362200"/>
            <a:ext cx="5334000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आवश्यक साधने: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चौघडी मोजपट्टी (Four Fold Foot rule)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कैवार (calliper)</a:t>
            </a:r>
          </a:p>
          <a:p>
            <a:pPr marL="971550" lvl="1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आंतर</a:t>
            </a:r>
          </a:p>
          <a:p>
            <a:pPr marL="971550" lvl="1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बाह्य </a:t>
            </a:r>
          </a:p>
          <a:p>
            <a:pPr marL="971550" lvl="1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लंगडा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पोलादी मोजपट्टी (Steel rule)</a:t>
            </a:r>
          </a:p>
        </p:txBody>
      </p:sp>
      <p:pic>
        <p:nvPicPr>
          <p:cNvPr id="2050" name="Picture 2" descr="C:\Users\admin\Desktop\exam pad\tools needs scanned by sneha\kaiw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5912824" y="3307378"/>
            <a:ext cx="3733800" cy="19958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२. आखणारी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/>
              <a:t>सुतारकामात काम करताना मापे घ्यावी लागतात.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755880"/>
            <a:ext cx="5943600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आवश्यक साधने: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गुण्या (Try Square)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मार्किंग गेज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बडी (Bevel Square)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स्क्रायबर (Scriber)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मोर्टीस (Mortise Guage)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अंबूर (Pincer)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पाना – अडजेस्टेबल, दुतोंडी, बॉक्स टाइप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पक्कड</a:t>
            </a:r>
          </a:p>
        </p:txBody>
      </p:sp>
      <p:sp>
        <p:nvSpPr>
          <p:cNvPr id="6" name="Rectangle 5"/>
          <p:cNvSpPr/>
          <p:nvPr/>
        </p:nvSpPr>
        <p:spPr>
          <a:xfrm>
            <a:off x="4800600" y="2514600"/>
            <a:ext cx="373380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इतर साधने: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सुतारकामाचे टेबल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कानस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पेचकस (स्क्रु ड्रायवर)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Marathi OER\सुतारकाम\photos\20150323_1443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81400"/>
            <a:ext cx="5562600" cy="2667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pic>
        <p:nvPicPr>
          <p:cNvPr id="1026" name="Picture 2" descr="C:\Users\admin\Desktop\exam pad\tools needs scanned by sneha\20150315_1610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6515100" y="876300"/>
            <a:ext cx="2819400" cy="1981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8001000" y="1447800"/>
            <a:ext cx="762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1700" b="1" dirty="0" smtClean="0"/>
              <a:t>गुण्या</a:t>
            </a:r>
            <a:endParaRPr lang="en-US" sz="1700" b="1" dirty="0"/>
          </a:p>
        </p:txBody>
      </p:sp>
      <p:pic>
        <p:nvPicPr>
          <p:cNvPr id="1027" name="Picture 3" descr="C:\Users\admin\Desktop\exam pad\tools needs scanned by sneha\20150315_16112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4143375" y="809625"/>
            <a:ext cx="2819400" cy="2114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4724400" y="1524000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b="1" dirty="0" smtClean="0"/>
              <a:t>पाना 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1371600" y="510540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b="1" dirty="0" smtClean="0"/>
              <a:t>कानस</a:t>
            </a:r>
            <a:endParaRPr lang="en-US" dirty="0"/>
          </a:p>
        </p:txBody>
      </p:sp>
      <p:pic>
        <p:nvPicPr>
          <p:cNvPr id="1030" name="Picture 6" descr="C:\Users\admin\Desktop\exam pad\tools needs scanned by sneha\hatod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600200"/>
            <a:ext cx="4267200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Rectangle 14"/>
          <p:cNvSpPr/>
          <p:nvPr/>
        </p:nvSpPr>
        <p:spPr>
          <a:xfrm>
            <a:off x="2590800" y="1905000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b="1" dirty="0" smtClean="0"/>
              <a:t>हातोडा</a:t>
            </a:r>
            <a:endParaRPr lang="en-US" b="1" dirty="0"/>
          </a:p>
        </p:txBody>
      </p:sp>
      <p:pic>
        <p:nvPicPr>
          <p:cNvPr id="1031" name="Picture 7" descr="C:\Users\admin\Desktop\exam pad\tools needs scanned by sneha\screw driver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2800" y="3581400"/>
            <a:ext cx="1150076" cy="29151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३. पकडणारी व इतर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/>
              <a:t>सुतारकामात पकडकाम करताना खालील साधने वापरतात.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755880"/>
            <a:ext cx="4343400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3200" b="1" u="sng" dirty="0" smtClean="0">
                <a:solidFill>
                  <a:srgbClr val="00B050"/>
                </a:solidFill>
              </a:rPr>
              <a:t>आवश्यक साधने: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सुतारी शेगडा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जी क्लॅम्प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शिंकजा</a:t>
            </a:r>
          </a:p>
        </p:txBody>
      </p:sp>
      <p:pic>
        <p:nvPicPr>
          <p:cNvPr id="3074" name="Picture 2" descr="C:\Users\admin\Desktop\exam pad\tools needs scanned by sneha\20150315_163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 flipH="1">
            <a:off x="5875338" y="3027362"/>
            <a:ext cx="3594100" cy="2695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C:\Users\admin\Desktop\exam pad\tools needs scanned by sneha\sutari shega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3810000"/>
            <a:ext cx="3357315" cy="2286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2590800"/>
            <a:ext cx="4648200" cy="1752600"/>
          </a:xfrm>
          <a:ln>
            <a:solidFill>
              <a:srgbClr val="BB0F1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9400" dirty="0" smtClean="0"/>
              <a:t>धन्यवाद</a:t>
            </a:r>
            <a:endParaRPr lang="en-US" sz="66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321</TotalTime>
  <Words>147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OER Ppt</vt:lpstr>
      <vt:lpstr>सुतारकामातील साधने</vt:lpstr>
      <vt:lpstr>उद्दिष्टे</vt:lpstr>
      <vt:lpstr>१. मापणारी साधने</vt:lpstr>
      <vt:lpstr>२. आखणारी साधने</vt:lpstr>
      <vt:lpstr>Slide 5</vt:lpstr>
      <vt:lpstr>३. पकडणारी व इतर साधने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16</cp:revision>
  <dcterms:created xsi:type="dcterms:W3CDTF">2014-01-14T17:55:13Z</dcterms:created>
  <dcterms:modified xsi:type="dcterms:W3CDTF">2015-03-26T10:17:37Z</dcterms:modified>
</cp:coreProperties>
</file>