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3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14-03-2015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14-03-2015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सुरक्षितता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सुरक्षिततेचे नियम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r>
              <a:rPr lang="mr-IN" dirty="0" smtClean="0"/>
              <a:t>सुरक्षिततेचा संबंध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404864"/>
          </a:xfrm>
        </p:spPr>
        <p:txBody>
          <a:bodyPr>
            <a:noAutofit/>
          </a:bodyPr>
          <a:lstStyle/>
          <a:p>
            <a:pPr marL="514350" indent="-514350">
              <a:buAutoNum type="hindiNumPeriod"/>
            </a:pPr>
            <a:r>
              <a:rPr lang="mr-IN" sz="9600" dirty="0" smtClean="0"/>
              <a:t>सामान्य ज्ञान</a:t>
            </a:r>
          </a:p>
          <a:p>
            <a:pPr marL="514350" indent="-514350">
              <a:buAutoNum type="hindiNumPeriod"/>
            </a:pPr>
            <a:r>
              <a:rPr lang="mr-IN" sz="9600" dirty="0" smtClean="0"/>
              <a:t>चांगले निर्णय</a:t>
            </a:r>
            <a:endParaRPr lang="en-IN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सुरक्षिततेविषयीचे नियम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19400"/>
            <a:ext cx="40386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mr-IN" dirty="0" smtClean="0"/>
              <a:t>१. काम करताना अतिसैल कपडे वापरू नयेत.</a:t>
            </a:r>
          </a:p>
          <a:p>
            <a:pPr>
              <a:buNone/>
            </a:pPr>
            <a:r>
              <a:rPr lang="mr-IN" dirty="0" smtClean="0"/>
              <a:t>	तसेच बांधण्याचे मलवस्त्र(</a:t>
            </a:r>
            <a:r>
              <a:rPr lang="en-US" dirty="0" smtClean="0"/>
              <a:t>apron) </a:t>
            </a:r>
            <a:r>
              <a:rPr lang="mr-IN" dirty="0" smtClean="0"/>
              <a:t>वापरावा.</a:t>
            </a:r>
            <a:endParaRPr lang="en-US" dirty="0"/>
          </a:p>
        </p:txBody>
      </p:sp>
      <p:pic>
        <p:nvPicPr>
          <p:cNvPr id="8" name="Content Placeholder 7" descr="apr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1200" y="1752600"/>
            <a:ext cx="2281238" cy="44196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सुरक्षिततेविषयीचे नियम</a:t>
            </a:r>
            <a:endParaRPr lang="en-US" dirty="0"/>
          </a:p>
        </p:txBody>
      </p:sp>
      <p:pic>
        <p:nvPicPr>
          <p:cNvPr id="7" name="Content Placeholder 6" descr="sho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0600" y="3886200"/>
            <a:ext cx="2286000" cy="2286000"/>
          </a:xfrm>
          <a:prstGeom prst="rect">
            <a:avLst/>
          </a:prstGeom>
          <a:ln w="127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58674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dirty="0" smtClean="0"/>
              <a:t>२. साधने वापरताना डोळ्यांना चष्मा लावावा.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24200" y="4876800"/>
            <a:ext cx="38862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३. पायात बूट घालावेत.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gogg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987" y="1600200"/>
            <a:ext cx="2977213" cy="19812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सुरक्षिततेविषयीचे नियम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70104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mr-IN" dirty="0" smtClean="0"/>
              <a:t>४. कोणतीही साधने अथवा हत्यारे वापरताना त्याची पूर्ण माहिती जाणून घावी.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3048000"/>
            <a:ext cx="7010400" cy="6095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mr-IN" dirty="0" smtClean="0"/>
              <a:t>५. कापणाऱ्या भागापासून सुरक्षित अंतर पाळावे.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228600" y="3962400"/>
            <a:ext cx="71628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६. साधने वापरताना स्वतःस इजा होणार नाही याची दक्षता घ्यावी.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524000" y="5181600"/>
            <a:ext cx="71628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r-I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७. हॅमर, मॅलेटसारख्या हत्यारांच्या मुठीला तेल/ ग्रीस लागू देऊ नये.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सुरक्षिततेविषयीचे नियम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657600"/>
            <a:ext cx="5334000" cy="6857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mr-IN" dirty="0" smtClean="0"/>
              <a:t>८. नेहमी हत्यारे धारदार वापरावीत.</a:t>
            </a:r>
            <a:endParaRPr lang="en-US" dirty="0"/>
          </a:p>
        </p:txBody>
      </p:sp>
      <p:pic>
        <p:nvPicPr>
          <p:cNvPr id="7" name="Content Placeholder 6" descr="धार लावणे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43600" y="1828800"/>
            <a:ext cx="2488042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44</TotalTime>
  <Words>142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सुरक्षितता</vt:lpstr>
      <vt:lpstr>सुरक्षिततेचा संबंध</vt:lpstr>
      <vt:lpstr>सुरक्षिततेविषयीचे नियम</vt:lpstr>
      <vt:lpstr>सुरक्षिततेविषयीचे नियम</vt:lpstr>
      <vt:lpstr>सुरक्षिततेविषयीचे नियम</vt:lpstr>
      <vt:lpstr>सुरक्षिततेविषयीचे नियम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6</cp:revision>
  <dcterms:created xsi:type="dcterms:W3CDTF">2014-01-14T17:55:13Z</dcterms:created>
  <dcterms:modified xsi:type="dcterms:W3CDTF">2015-03-14T10:20:34Z</dcterms:modified>
</cp:coreProperties>
</file>