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3300"/>
    <a:srgbClr val="BB0F1F"/>
    <a:srgbClr val="CC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2" d="100"/>
          <a:sy n="62" d="100"/>
        </p:scale>
        <p:origin x="-1038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0087AE-7597-4D42-BC44-46E61B2B8E38}" type="datetimeFigureOut">
              <a:rPr lang="en-IN" smtClean="0"/>
              <a:pPr/>
              <a:t>14-03-2015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E2715B-4539-4408-A8AA-853B9DBFD7C3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1640" y="2996952"/>
            <a:ext cx="7272808" cy="1470025"/>
          </a:xfrm>
        </p:spPr>
        <p:txBody>
          <a:bodyPr/>
          <a:lstStyle>
            <a:lvl1pPr>
              <a:defRPr sz="5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1760" y="4509120"/>
            <a:ext cx="5328592" cy="72008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00B05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3A4FA-2C95-4BD0-9935-471052EE0A4C}" type="datetime1">
              <a:rPr lang="en-IN" smtClean="0"/>
              <a:pPr/>
              <a:t>14-03-2015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48264" y="6376243"/>
            <a:ext cx="2133600" cy="365125"/>
          </a:xfrm>
        </p:spPr>
        <p:txBody>
          <a:bodyPr/>
          <a:lstStyle>
            <a:lvl1pPr>
              <a:defRPr b="0" cap="none" spc="0">
                <a:ln>
                  <a:noFill/>
                </a:ln>
                <a:solidFill>
                  <a:schemeClr val="tx2"/>
                </a:solidFill>
                <a:effectLst/>
              </a:defRPr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  <p:transition spd="med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26B24-4907-4837-8F39-3C6833CA2E53}" type="datetime1">
              <a:rPr lang="en-IN" smtClean="0"/>
              <a:pPr/>
              <a:t>14-03-2015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C928C-1441-4C75-9485-B8ABB09FB0F8}" type="datetime1">
              <a:rPr lang="en-IN" smtClean="0"/>
              <a:pPr/>
              <a:t>14-03-2015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991ED-B9E9-4D79-B6C1-99AA94E13F7A}" type="datetime1">
              <a:rPr lang="en-IN" smtClean="0"/>
              <a:pPr/>
              <a:t>14-03-2015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cap="none" spc="0">
                <a:ln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  <p:transition spd="med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7162C-3F91-4986-908C-D196F9B3DFDF}" type="datetime1">
              <a:rPr lang="en-IN" smtClean="0"/>
              <a:pPr/>
              <a:t>14-03-2015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25A21-7405-455D-B1BF-7DE3653E7800}" type="datetime1">
              <a:rPr lang="en-IN" smtClean="0"/>
              <a:pPr/>
              <a:t>14-03-2015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B5F18-CBF2-47EB-A018-9893B700B268}" type="datetime1">
              <a:rPr lang="en-IN" smtClean="0"/>
              <a:pPr/>
              <a:t>14-03-2015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3246C-F85C-4B95-95DA-656918325929}" type="datetime1">
              <a:rPr lang="en-IN" smtClean="0"/>
              <a:pPr/>
              <a:t>14-03-2015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DD09C-F65F-4F60-881C-47F2890A93C4}" type="datetime1">
              <a:rPr lang="en-IN" smtClean="0"/>
              <a:pPr/>
              <a:t>14-03-2015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744" y="273050"/>
            <a:ext cx="655272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41202"/>
            <a:ext cx="5111750" cy="4668118"/>
          </a:xfr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18257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65D80-C95C-4A3C-B4DA-B4A95F76907A}" type="datetime1">
              <a:rPr lang="en-IN" smtClean="0"/>
              <a:pPr/>
              <a:t>14-03-2015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34C84-813E-434A-8A6E-06D75621854A}" type="datetime1">
              <a:rPr lang="en-IN" smtClean="0"/>
              <a:pPr/>
              <a:t>14-03-2015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6309320"/>
            <a:ext cx="9144000" cy="54868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39752" y="269776"/>
            <a:ext cx="6480720" cy="1143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840" y="1772816"/>
            <a:ext cx="8064896" cy="24048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8EF8F-EADE-4ABC-B664-A4C2F07AE3F7}" type="datetime1">
              <a:rPr lang="en-IN" smtClean="0"/>
              <a:pPr/>
              <a:t>14-03-2015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r>
              <a:rPr lang="en-US" dirty="0" smtClean="0"/>
              <a:t> </a:t>
            </a:r>
            <a:r>
              <a:rPr lang="en-US" dirty="0" err="1" smtClean="0"/>
              <a:t>Vigyan</a:t>
            </a:r>
            <a:r>
              <a:rPr lang="en-US" dirty="0" smtClean="0"/>
              <a:t> Ashram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r>
              <a:rPr lang="en-US" dirty="0" smtClean="0"/>
              <a:t> INDUSA PTI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endParaRPr lang="en-IN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76256" y="63762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fld id="{DBA2D849-F80E-4A61-B632-3B1F48906DD7}" type="slidenum">
              <a:rPr lang="en-IN" b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pPr/>
              <a:t>‹#›</a:t>
            </a:fld>
            <a:endParaRPr lang="en-IN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2339752" y="1484784"/>
            <a:ext cx="648072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0" y="0"/>
            <a:ext cx="9144000" cy="26064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15" name="Picture 2" descr="C:\Users\SONY\Desktop\LWD IMG\LWD_Logo.jpg"/>
          <p:cNvPicPr>
            <a:picLocks noChangeAspect="1" noChangeArrowheads="1"/>
          </p:cNvPicPr>
          <p:nvPr/>
        </p:nvPicPr>
        <p:blipFill>
          <a:blip r:embed="rId13" cstate="print"/>
          <a:stretch>
            <a:fillRect/>
          </a:stretch>
        </p:blipFill>
        <p:spPr bwMode="auto">
          <a:xfrm>
            <a:off x="251520" y="197217"/>
            <a:ext cx="1944216" cy="135819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dissolve/>
  </p:transition>
  <p:hf hd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 cap="none" spc="0">
          <a:ln w="1905"/>
          <a:solidFill>
            <a:schemeClr val="tx2"/>
          </a:solidFill>
          <a:effectLst>
            <a:innerShdw blurRad="69850" dist="43180" dir="5400000">
              <a:srgbClr val="000000">
                <a:alpha val="65000"/>
              </a:srgbClr>
            </a:innerShdw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FF33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B05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mr-IN" dirty="0" smtClean="0"/>
              <a:t>सुरक्षितता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mr-IN" dirty="0" smtClean="0"/>
              <a:t>सुरक्षिततेचे नियम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1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1152" y="197768"/>
            <a:ext cx="5637312" cy="1143000"/>
          </a:xfrm>
        </p:spPr>
        <p:txBody>
          <a:bodyPr/>
          <a:lstStyle/>
          <a:p>
            <a:r>
              <a:rPr lang="mr-IN" dirty="0" smtClean="0"/>
              <a:t>सुरक्षिततेचा संबंध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2404864"/>
          </a:xfrm>
        </p:spPr>
        <p:txBody>
          <a:bodyPr>
            <a:noAutofit/>
          </a:bodyPr>
          <a:lstStyle/>
          <a:p>
            <a:pPr marL="514350" indent="-514350">
              <a:buAutoNum type="hindiNumPeriod"/>
            </a:pPr>
            <a:r>
              <a:rPr lang="mr-IN" sz="9600" dirty="0" smtClean="0"/>
              <a:t>सामान्य ज्ञान</a:t>
            </a:r>
          </a:p>
          <a:p>
            <a:pPr marL="514350" indent="-514350">
              <a:buAutoNum type="hindiNumPeriod"/>
            </a:pPr>
            <a:r>
              <a:rPr lang="mr-IN" sz="9600" dirty="0" smtClean="0"/>
              <a:t>चांगले निर्णय</a:t>
            </a:r>
            <a:endParaRPr lang="en-IN" sz="9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 smtClean="0"/>
              <a:t>सुरक्षिततेविषयीचे नियम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819400"/>
            <a:ext cx="4038600" cy="1905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mr-IN" dirty="0" smtClean="0"/>
              <a:t>१. काम करताना अतिसैल कपडे वापरू नयेत.</a:t>
            </a:r>
          </a:p>
          <a:p>
            <a:pPr>
              <a:buNone/>
            </a:pPr>
            <a:r>
              <a:rPr lang="mr-IN" dirty="0" smtClean="0"/>
              <a:t>	तसेच बांधण्याचे मलवस्त्र(</a:t>
            </a:r>
            <a:r>
              <a:rPr lang="en-US" dirty="0" smtClean="0"/>
              <a:t>apron) </a:t>
            </a:r>
            <a:r>
              <a:rPr lang="mr-IN" dirty="0" smtClean="0"/>
              <a:t>वापरावा.</a:t>
            </a:r>
            <a:endParaRPr lang="en-US" dirty="0"/>
          </a:p>
        </p:txBody>
      </p:sp>
      <p:pic>
        <p:nvPicPr>
          <p:cNvPr id="8" name="Content Placeholder 7" descr="apron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791200" y="1752600"/>
            <a:ext cx="2281238" cy="4419600"/>
          </a:xfrm>
          <a:prstGeom prst="rect">
            <a:avLst/>
          </a:prstGeom>
          <a:ln w="127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3</a:t>
            </a:fld>
            <a:endParaRPr lang="en-IN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 smtClean="0"/>
              <a:t>सुरक्षिततेविषयीचे नियम</a:t>
            </a:r>
            <a:endParaRPr lang="en-US" dirty="0"/>
          </a:p>
        </p:txBody>
      </p:sp>
      <p:pic>
        <p:nvPicPr>
          <p:cNvPr id="7" name="Content Placeholder 6" descr="shoes.jpe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990600" y="3886200"/>
            <a:ext cx="2286000" cy="2286000"/>
          </a:xfrm>
          <a:prstGeom prst="rect">
            <a:avLst/>
          </a:prstGeom>
          <a:ln w="12700" cap="sq">
            <a:solidFill>
              <a:schemeClr val="accent1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4</a:t>
            </a:fld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2362200"/>
            <a:ext cx="5867400" cy="8382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mr-IN" dirty="0" smtClean="0"/>
              <a:t>२. साधने वापरताना डोळ्यांना चष्मा लावावा.</a:t>
            </a:r>
            <a:endParaRPr lang="en-US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3124200" y="4876800"/>
            <a:ext cx="3886200" cy="685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mr-I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३. पायात बूट घालावेत.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Picture 7" descr="goggl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1987" y="1600200"/>
            <a:ext cx="2977213" cy="1981200"/>
          </a:xfrm>
          <a:prstGeom prst="rect">
            <a:avLst/>
          </a:prstGeom>
          <a:ln w="127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 smtClean="0"/>
              <a:t>सुरक्षिततेविषयीचे नियम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752600"/>
            <a:ext cx="7010400" cy="10668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mr-IN" dirty="0" smtClean="0"/>
              <a:t>४. कोणतीही साधने अथवा हत्यारे वापरताना त्याची पूर्ण माहिती जाणून घावी.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4000" y="3048000"/>
            <a:ext cx="7010400" cy="609599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mr-IN" dirty="0" smtClean="0"/>
              <a:t>५. कापणाऱ्या भागापासून सुरक्षित अंतर पाळावे.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5</a:t>
            </a:fld>
            <a:endParaRPr lang="en-IN"/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228600" y="3962400"/>
            <a:ext cx="7162800" cy="990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mr-I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६. साधने वापरताना स्वतःस इजा होणार नाही याची दक्षता घ्यावी.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1524000" y="5181600"/>
            <a:ext cx="7162800" cy="990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mr-I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७. हॅमर, मॅलेटसारख्या हत्यारांच्या मुठीला तेल/ ग्रीस लागू देऊ नये.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  <p:bldP spid="4" grpId="0" build="p" animBg="1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 smtClean="0"/>
              <a:t>सुरक्षिततेविषयीचे नियम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657600"/>
            <a:ext cx="5334000" cy="685799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mr-IN" dirty="0" smtClean="0"/>
              <a:t>८. नेहमी हत्यारे धारदार वापरावीत.</a:t>
            </a:r>
            <a:endParaRPr lang="en-US" dirty="0"/>
          </a:p>
        </p:txBody>
      </p:sp>
      <p:pic>
        <p:nvPicPr>
          <p:cNvPr id="7" name="Content Placeholder 6" descr="धार लावणे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943600" y="1828800"/>
            <a:ext cx="2488042" cy="42672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6</a:t>
            </a:fld>
            <a:endParaRPr lang="en-IN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theme/theme1.xml><?xml version="1.0" encoding="utf-8"?>
<a:theme xmlns:a="http://schemas.openxmlformats.org/drawingml/2006/main" name="OER Pp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OER Ppt</Template>
  <TotalTime>44</TotalTime>
  <Words>142</Words>
  <Application>Microsoft Office PowerPoint</Application>
  <PresentationFormat>On-screen Show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OER Ppt</vt:lpstr>
      <vt:lpstr>सुरक्षितता</vt:lpstr>
      <vt:lpstr>सुरक्षिततेचा संबंध</vt:lpstr>
      <vt:lpstr>सुरक्षिततेविषयीचे नियम</vt:lpstr>
      <vt:lpstr>सुरक्षिततेविषयीचे नियम</vt:lpstr>
      <vt:lpstr>सुरक्षिततेविषयीचे नियम</vt:lpstr>
      <vt:lpstr>सुरक्षिततेविषयीचे नियम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 O H I T</dc:creator>
  <cp:lastModifiedBy>admin</cp:lastModifiedBy>
  <cp:revision>6</cp:revision>
  <dcterms:created xsi:type="dcterms:W3CDTF">2014-01-14T17:55:13Z</dcterms:created>
  <dcterms:modified xsi:type="dcterms:W3CDTF">2015-03-14T10:20:34Z</dcterms:modified>
</cp:coreProperties>
</file>