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6A2F-44C5-4C65-8351-10738F86DCF6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811A6315-4818-4688-B763-FF02B15F4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6A2F-44C5-4C65-8351-10738F86DCF6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315-4818-4688-B763-FF02B15F4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6A2F-44C5-4C65-8351-10738F86DCF6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315-4818-4688-B763-FF02B15F4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6A2F-44C5-4C65-8351-10738F86DCF6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811A6315-4818-4688-B763-FF02B15F4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6A2F-44C5-4C65-8351-10738F86DCF6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315-4818-4688-B763-FF02B15F4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6A2F-44C5-4C65-8351-10738F86DCF6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315-4818-4688-B763-FF02B15F4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6A2F-44C5-4C65-8351-10738F86DCF6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315-4818-4688-B763-FF02B15F4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6A2F-44C5-4C65-8351-10738F86DCF6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315-4818-4688-B763-FF02B15F4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6A2F-44C5-4C65-8351-10738F86DCF6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315-4818-4688-B763-FF02B15F4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6A2F-44C5-4C65-8351-10738F86DCF6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315-4818-4688-B763-FF02B15F4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6A2F-44C5-4C65-8351-10738F86DCF6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315-4818-4688-B763-FF02B15F4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36A2F-44C5-4C65-8351-10738F86DCF6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811A6315-4818-4688-B763-FF02B15F40E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Cash Flow Example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err="1" smtClean="0"/>
              <a:t>Pabal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Cash flow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What is </a:t>
            </a:r>
            <a:r>
              <a:rPr lang="en-US" sz="2400" dirty="0" smtClean="0"/>
              <a:t>cash flow?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Example :</a:t>
            </a:r>
            <a:endParaRPr lang="en-US" sz="2400" dirty="0" smtClean="0"/>
          </a:p>
          <a:p>
            <a:r>
              <a:rPr lang="en-US" sz="2400" dirty="0" smtClean="0"/>
              <a:t>I have  received </a:t>
            </a:r>
            <a:r>
              <a:rPr lang="en-US" sz="2400" dirty="0" smtClean="0"/>
              <a:t>an order of preparing 1 kg mango pickle in 150 rupees on May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I want to give it to customer after 10 days </a:t>
            </a:r>
            <a:r>
              <a:rPr lang="en-US" sz="2400" dirty="0" err="1" smtClean="0"/>
              <a:t>ie</a:t>
            </a:r>
            <a:r>
              <a:rPr lang="en-US" sz="2400" dirty="0" smtClean="0"/>
              <a:t> 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May</a:t>
            </a:r>
          </a:p>
          <a:p>
            <a:r>
              <a:rPr lang="en-US" sz="2400" dirty="0" smtClean="0"/>
              <a:t>In the meantime, I purchase raw materials for making Mango Pickle</a:t>
            </a:r>
          </a:p>
          <a:p>
            <a:r>
              <a:rPr lang="en-US" sz="2400" dirty="0" smtClean="0"/>
              <a:t>I </a:t>
            </a:r>
            <a:r>
              <a:rPr lang="en-US" sz="2400" dirty="0" smtClean="0"/>
              <a:t>spent </a:t>
            </a:r>
            <a:r>
              <a:rPr lang="en-US" sz="2400" dirty="0" smtClean="0"/>
              <a:t>100 rupees on raw materials</a:t>
            </a:r>
          </a:p>
          <a:p>
            <a:r>
              <a:rPr lang="en-US" sz="2400" dirty="0" smtClean="0"/>
              <a:t>I will receive 150 rupees after 10 days from today</a:t>
            </a:r>
          </a:p>
          <a:p>
            <a:r>
              <a:rPr lang="en-US" sz="2400" dirty="0" smtClean="0"/>
              <a:t>So How will I manage the 10 days?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Cash Flow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 order the raw materials for 100 rupees</a:t>
            </a:r>
          </a:p>
          <a:p>
            <a:r>
              <a:rPr lang="en-US" dirty="0" smtClean="0"/>
              <a:t>I have 500 rupees with me as initial investment</a:t>
            </a:r>
          </a:p>
          <a:p>
            <a:r>
              <a:rPr lang="en-US" dirty="0" smtClean="0"/>
              <a:t>I start manufacturing</a:t>
            </a:r>
          </a:p>
          <a:p>
            <a:r>
              <a:rPr lang="en-US" dirty="0" smtClean="0"/>
              <a:t>Raw material cost is 100 rupees</a:t>
            </a:r>
          </a:p>
          <a:p>
            <a:r>
              <a:rPr lang="en-US" dirty="0" smtClean="0"/>
              <a:t>After 10 days, I deliver the pickle to customer and get 150 rupees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Cash flow 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</a:t>
            </a:r>
            <a:r>
              <a:rPr lang="en-US" dirty="0" smtClean="0"/>
              <a:t>cash flow </a:t>
            </a:r>
            <a:r>
              <a:rPr lang="en-US" dirty="0" smtClean="0"/>
              <a:t>from May 1 to 10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May will be : 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2514600"/>
          <a:ext cx="609600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10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2013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Order for raw materials</a:t>
                      </a:r>
                    </a:p>
                    <a:p>
                      <a:r>
                        <a:rPr lang="en-US" dirty="0" smtClean="0"/>
                        <a:t>Raw Mangoes</a:t>
                      </a:r>
                    </a:p>
                    <a:p>
                      <a:r>
                        <a:rPr lang="en-US" dirty="0" smtClean="0"/>
                        <a:t>Salt</a:t>
                      </a:r>
                    </a:p>
                    <a:p>
                      <a:r>
                        <a:rPr lang="en-US" dirty="0" smtClean="0"/>
                        <a:t>Oil</a:t>
                      </a:r>
                    </a:p>
                    <a:p>
                      <a:r>
                        <a:rPr lang="en-US" dirty="0" smtClean="0"/>
                        <a:t>Spices etc</a:t>
                      </a:r>
                    </a:p>
                    <a:p>
                      <a:r>
                        <a:rPr lang="en-US" dirty="0" smtClean="0"/>
                        <a:t>100 rupees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Delivery of pickle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Revenues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Initial Investment</a:t>
                      </a:r>
                    </a:p>
                    <a:p>
                      <a:r>
                        <a:rPr lang="en-US" dirty="0" smtClean="0"/>
                        <a:t>500 rupees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Sold the pickle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 – 100 =</a:t>
                      </a:r>
                      <a:r>
                        <a:rPr lang="en-US" baseline="0" dirty="0" smtClean="0"/>
                        <a:t> 400 rupees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 + 150 = 550 Rupees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Cash flow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previous example was a simple cash flow statement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Assignment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4419600"/>
            <a:ext cx="73152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Considering the example discussed earlier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I am already  manufacturing 1 kg pickle and on 7</a:t>
            </a:r>
            <a:r>
              <a:rPr lang="en-US" b="1" baseline="30000" dirty="0" smtClean="0"/>
              <a:t>th</a:t>
            </a:r>
            <a:r>
              <a:rPr lang="en-US" b="1" dirty="0" smtClean="0"/>
              <a:t> May 2013, I </a:t>
            </a:r>
            <a:r>
              <a:rPr lang="en-US" b="1" dirty="0" smtClean="0"/>
              <a:t>have received </a:t>
            </a:r>
            <a:r>
              <a:rPr lang="en-US" b="1" dirty="0" smtClean="0"/>
              <a:t>order of 10 </a:t>
            </a:r>
            <a:r>
              <a:rPr lang="en-US" b="1" dirty="0" err="1" smtClean="0"/>
              <a:t>kgs</a:t>
            </a:r>
            <a:r>
              <a:rPr lang="en-US" b="1" dirty="0" smtClean="0"/>
              <a:t> to deliver it till 31</a:t>
            </a:r>
            <a:r>
              <a:rPr lang="en-US" b="1" baseline="30000" dirty="0" smtClean="0"/>
              <a:t>st</a:t>
            </a:r>
            <a:r>
              <a:rPr lang="en-US" b="1" dirty="0" smtClean="0"/>
              <a:t> may 2013</a:t>
            </a:r>
          </a:p>
          <a:p>
            <a:pPr algn="ctr"/>
            <a:r>
              <a:rPr lang="en-US" b="1" dirty="0" smtClean="0"/>
              <a:t>Calculate the </a:t>
            </a:r>
            <a:r>
              <a:rPr lang="en-US" b="1" dirty="0" smtClean="0"/>
              <a:t>cash flow </a:t>
            </a:r>
            <a:r>
              <a:rPr lang="en-US" b="1" dirty="0" smtClean="0"/>
              <a:t>statement in month of may</a:t>
            </a:r>
          </a:p>
          <a:p>
            <a:pPr algn="ctr"/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W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LWD</Template>
  <TotalTime>137</TotalTime>
  <Words>240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LWD</vt:lpstr>
      <vt:lpstr>Cash Flow Example</vt:lpstr>
      <vt:lpstr>Cash flow Example</vt:lpstr>
      <vt:lpstr>Cash Flow Example</vt:lpstr>
      <vt:lpstr>Cash flow  example</vt:lpstr>
      <vt:lpstr>Cash flow example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Cash Flow Example</dc:title>
  <dc:creator>Administrator</dc:creator>
  <cp:lastModifiedBy>Mandar</cp:lastModifiedBy>
  <cp:revision>16</cp:revision>
  <dcterms:created xsi:type="dcterms:W3CDTF">2013-08-07T07:34:56Z</dcterms:created>
  <dcterms:modified xsi:type="dcterms:W3CDTF">2014-09-18T09:04:48Z</dcterms:modified>
</cp:coreProperties>
</file>