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F281-318C-44C3-A93D-8A1020E86EA1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909AA36E-BA91-4DF6-BF8B-11BE90C646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F281-318C-44C3-A93D-8A1020E86EA1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A36E-BA91-4DF6-BF8B-11BE90C646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F281-318C-44C3-A93D-8A1020E86EA1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A36E-BA91-4DF6-BF8B-11BE90C646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F281-318C-44C3-A93D-8A1020E86EA1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909AA36E-BA91-4DF6-BF8B-11BE90C646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F281-318C-44C3-A93D-8A1020E86EA1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A36E-BA91-4DF6-BF8B-11BE90C646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F281-318C-44C3-A93D-8A1020E86EA1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A36E-BA91-4DF6-BF8B-11BE90C646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F281-318C-44C3-A93D-8A1020E86EA1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A36E-BA91-4DF6-BF8B-11BE90C646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F281-318C-44C3-A93D-8A1020E86EA1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A36E-BA91-4DF6-BF8B-11BE90C646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F281-318C-44C3-A93D-8A1020E86EA1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A36E-BA91-4DF6-BF8B-11BE90C646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F281-318C-44C3-A93D-8A1020E86EA1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A36E-BA91-4DF6-BF8B-11BE90C646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F281-318C-44C3-A93D-8A1020E86EA1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A36E-BA91-4DF6-BF8B-11BE90C646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FF281-318C-44C3-A93D-8A1020E86EA1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909AA36E-BA91-4DF6-BF8B-11BE90C6466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Financial_statemen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Profit and Loss Statement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err="1" smtClean="0"/>
              <a:t>Pabal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Balance sheet shows health of the organization. Income statement also called as profit</a:t>
            </a:r>
            <a:r>
              <a:rPr lang="en-US" sz="2400" b="1" dirty="0" smtClean="0"/>
              <a:t> </a:t>
            </a:r>
            <a:r>
              <a:rPr lang="en-US" sz="2400" dirty="0" smtClean="0"/>
              <a:t>and loss statement (P&amp;L), gives company's </a:t>
            </a:r>
            <a:r>
              <a:rPr lang="en-US" sz="2400" u="sng" dirty="0" smtClean="0">
                <a:hlinkClick r:id="rId2" tooltip="Financial statement"/>
              </a:rPr>
              <a:t>financial statement</a:t>
            </a:r>
            <a:r>
              <a:rPr lang="en-US" sz="2400" dirty="0" smtClean="0"/>
              <a:t> for particular period. </a:t>
            </a:r>
          </a:p>
          <a:p>
            <a:r>
              <a:rPr lang="en-US" sz="2400" dirty="0" smtClean="0"/>
              <a:t>This shows if the organization has made profit or loss during particular period.</a:t>
            </a:r>
          </a:p>
          <a:p>
            <a:endParaRPr lang="en-US" sz="2400" dirty="0" smtClean="0"/>
          </a:p>
          <a:p>
            <a:r>
              <a:rPr lang="en-US" sz="2400" dirty="0" smtClean="0"/>
              <a:t>This </a:t>
            </a:r>
            <a:r>
              <a:rPr lang="en-US" sz="2400" dirty="0" smtClean="0"/>
              <a:t>presentation </a:t>
            </a:r>
            <a:r>
              <a:rPr lang="en-US" sz="2400" dirty="0" smtClean="0"/>
              <a:t>demonstrates in a simpler manner how profit can be calculated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profit and loss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Case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Mr</a:t>
            </a:r>
            <a:r>
              <a:rPr lang="en-US" dirty="0" smtClean="0"/>
              <a:t> </a:t>
            </a:r>
            <a:r>
              <a:rPr lang="en-US" dirty="0" err="1" smtClean="0"/>
              <a:t>Patil</a:t>
            </a:r>
            <a:r>
              <a:rPr lang="en-US" dirty="0" smtClean="0"/>
              <a:t> started poultry as a side business with 102 birds. He started business with his own saving of Rs.5000/-.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Out of 102 birds, in one month, 7 birds died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200" dirty="0" smtClean="0"/>
              <a:t>For first </a:t>
            </a:r>
            <a:r>
              <a:rPr lang="en-US" sz="4200" dirty="0" smtClean="0"/>
              <a:t>batch of birds, following were his </a:t>
            </a:r>
            <a:r>
              <a:rPr lang="en-US" sz="4200" dirty="0" smtClean="0"/>
              <a:t>expenses :</a:t>
            </a:r>
            <a:endParaRPr lang="en-US" sz="42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			Total      2040 rupees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2819400"/>
          <a:ext cx="60960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2743200"/>
              </a:tblGrid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Particulars of Expenses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Cost in rupees</a:t>
                      </a:r>
                      <a:endParaRPr lang="en-US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Birds (102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nos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520 </a:t>
                      </a: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Transportation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 </a:t>
                      </a: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Bird feed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1200 </a:t>
                      </a: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Medicine , electricity 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90 </a:t>
                      </a: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Labor charge and capital interest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200 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Birds Mortality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5715000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Total Expenses :  Rs 2040 </a:t>
            </a:r>
            <a:endParaRPr lang="en-IN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269776"/>
            <a:ext cx="4724400" cy="1143000"/>
          </a:xfrm>
        </p:spPr>
        <p:txBody>
          <a:bodyPr/>
          <a:lstStyle/>
          <a:p>
            <a:r>
              <a:rPr lang="en-US" dirty="0" smtClean="0"/>
              <a:t>Sales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Total Weight of birds were averaging 1.8 </a:t>
            </a:r>
            <a:r>
              <a:rPr lang="en-US" sz="2400" dirty="0" err="1" smtClean="0"/>
              <a:t>kgs</a:t>
            </a:r>
            <a:endParaRPr lang="en-US" sz="2400" dirty="0" smtClean="0"/>
          </a:p>
          <a:p>
            <a:r>
              <a:rPr lang="en-US" sz="2400" dirty="0" smtClean="0"/>
              <a:t>Due to mortality </a:t>
            </a:r>
            <a:r>
              <a:rPr lang="en-US" sz="2400" dirty="0" smtClean="0"/>
              <a:t> (death) factor</a:t>
            </a:r>
            <a:r>
              <a:rPr lang="en-US" sz="2400" dirty="0" smtClean="0"/>
              <a:t>, </a:t>
            </a:r>
            <a:r>
              <a:rPr lang="en-US" sz="2400" dirty="0" err="1" smtClean="0"/>
              <a:t>Mr</a:t>
            </a:r>
            <a:r>
              <a:rPr lang="en-US" sz="2400" dirty="0" smtClean="0"/>
              <a:t> </a:t>
            </a:r>
            <a:r>
              <a:rPr lang="en-US" sz="2400" dirty="0" err="1" smtClean="0"/>
              <a:t>Patil</a:t>
            </a:r>
            <a:r>
              <a:rPr lang="en-US" sz="2400" dirty="0" smtClean="0"/>
              <a:t> has 95 birds</a:t>
            </a:r>
          </a:p>
          <a:p>
            <a:r>
              <a:rPr lang="en-US" sz="2400" dirty="0" smtClean="0"/>
              <a:t>Purchasing rate in market is 15 rupees per kg</a:t>
            </a:r>
          </a:p>
          <a:p>
            <a:endParaRPr lang="en-US" sz="2400" dirty="0" smtClean="0"/>
          </a:p>
          <a:p>
            <a:r>
              <a:rPr lang="en-US" sz="2400" dirty="0" smtClean="0"/>
              <a:t>Thus Sales in rupees can be calculated as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4343400"/>
          <a:ext cx="6096000" cy="59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599440">
                <a:tc>
                  <a:txBody>
                    <a:bodyPr/>
                    <a:lstStyle/>
                    <a:p>
                      <a:r>
                        <a:rPr lang="en-US" dirty="0" smtClean="0"/>
                        <a:t>No of Birds  x Average Weight  x Rate per kg of birds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19200" y="4953000"/>
          <a:ext cx="609600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 = 95 x 1.8 x 15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19200" y="54102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Money obtained from Sales = 2565 Rupees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Total Profit is </a:t>
            </a:r>
          </a:p>
          <a:p>
            <a:r>
              <a:rPr lang="en-US" dirty="0" smtClean="0"/>
              <a:t>Income obtained from Sales and deducting expenses incurred</a:t>
            </a:r>
          </a:p>
          <a:p>
            <a:r>
              <a:rPr lang="en-US" dirty="0" smtClean="0"/>
              <a:t>From our earlier slide , Expenses is given below</a:t>
            </a:r>
          </a:p>
          <a:p>
            <a:endParaRPr lang="en-US" dirty="0" smtClean="0"/>
          </a:p>
          <a:p>
            <a:r>
              <a:rPr lang="en-US" dirty="0" smtClean="0"/>
              <a:t>From Previous Slide , Sales income is given below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43434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Expense </a:t>
                      </a:r>
                      <a:r>
                        <a:rPr lang="en-US" dirty="0" smtClean="0"/>
                        <a:t>= 2040 Rupees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6800" y="4877984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Income from Sales = 2565 rupees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66800" y="5355112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Profit </a:t>
                      </a:r>
                      <a:r>
                        <a:rPr lang="en-US" baseline="0" dirty="0" smtClean="0"/>
                        <a:t> = Income from Sales - Expenses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66800" y="583224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Profit = 2565 – 2040 = 525 rupees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Consider the same case</a:t>
            </a:r>
          </a:p>
          <a:p>
            <a:pPr>
              <a:buNone/>
            </a:pPr>
            <a:r>
              <a:rPr lang="en-US" dirty="0" smtClean="0"/>
              <a:t>Now the mortality is of 40 birds </a:t>
            </a:r>
            <a:r>
              <a:rPr lang="en-US" dirty="0" err="1" smtClean="0"/>
              <a:t>i.e</a:t>
            </a:r>
            <a:r>
              <a:rPr lang="en-US" dirty="0" smtClean="0"/>
              <a:t> </a:t>
            </a:r>
            <a:r>
              <a:rPr lang="en-US" dirty="0" smtClean="0"/>
              <a:t> 40 </a:t>
            </a:r>
            <a:r>
              <a:rPr lang="en-US" dirty="0" smtClean="0"/>
              <a:t>birds out of 102 died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Activity</a:t>
            </a:r>
            <a:r>
              <a:rPr lang="en-US" dirty="0" smtClean="0"/>
              <a:t> :-</a:t>
            </a:r>
          </a:p>
          <a:p>
            <a:pPr>
              <a:buNone/>
            </a:pPr>
            <a:r>
              <a:rPr lang="en-US" dirty="0" smtClean="0"/>
              <a:t> Calculate how many birds remaining</a:t>
            </a:r>
          </a:p>
          <a:p>
            <a:pPr>
              <a:buNone/>
            </a:pPr>
            <a:r>
              <a:rPr lang="en-US" dirty="0" smtClean="0"/>
              <a:t> Calculate the profit / loss for the poultry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W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LWD</Template>
  <TotalTime>100</TotalTime>
  <Words>309</Words>
  <Application>Microsoft Office PowerPoint</Application>
  <PresentationFormat>On-screen Show (4:3)</PresentationFormat>
  <Paragraphs>73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LWD</vt:lpstr>
      <vt:lpstr>Profit and Loss Statement</vt:lpstr>
      <vt:lpstr>Introduction</vt:lpstr>
      <vt:lpstr>Example of profit and loss statements</vt:lpstr>
      <vt:lpstr>Expenses</vt:lpstr>
      <vt:lpstr>Sales</vt:lpstr>
      <vt:lpstr>Profit</vt:lpstr>
      <vt:lpstr>Assignment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Profit and Loss Statement</dc:title>
  <dc:creator>Administrator</dc:creator>
  <cp:lastModifiedBy>Mandar</cp:lastModifiedBy>
  <cp:revision>21</cp:revision>
  <dcterms:created xsi:type="dcterms:W3CDTF">2013-08-07T03:39:28Z</dcterms:created>
  <dcterms:modified xsi:type="dcterms:W3CDTF">2014-09-18T08:55:14Z</dcterms:modified>
</cp:coreProperties>
</file>