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5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0F1F"/>
    <a:srgbClr val="CC0000"/>
    <a:srgbClr val="FF3300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6912" autoAdjust="0"/>
    <p:restoredTop sz="94660"/>
  </p:normalViewPr>
  <p:slideViewPr>
    <p:cSldViewPr>
      <p:cViewPr>
        <p:scale>
          <a:sx n="62" d="100"/>
          <a:sy n="62" d="100"/>
        </p:scale>
        <p:origin x="-1332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087AE-7597-4D42-BC44-46E61B2B8E38}" type="datetimeFigureOut">
              <a:rPr lang="en-IN" smtClean="0"/>
              <a:pPr/>
              <a:t>22-11-2015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15B-4539-4408-A8AA-853B9DBFD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A4FA-2C95-4BD0-9935-471052EE0A4C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6B24-4907-4837-8F39-3C6833CA2E53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928C-1441-4C75-9485-B8ABB09FB0F8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91ED-B9E9-4D79-B6C1-99AA94E13F7A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162C-3F91-4986-908C-D196F9B3DFDF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5A21-7405-455D-B1BF-7DE3653E7800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5F18-CBF2-47EB-A018-9893B700B268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246C-F85C-4B95-95DA-656918325929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DD09C-F65F-4F60-881C-47F2890A93C4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5D80-C95C-4A3C-B4DA-B4A95F76907A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4C84-813E-434A-8A6E-06D75621854A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8EF8F-EADE-4ABC-B664-A4C2F07AE3F7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</a:t>
            </a:r>
            <a:r>
              <a:rPr lang="en-US" dirty="0" err="1" smtClean="0"/>
              <a:t>Vigyan</a:t>
            </a:r>
            <a:r>
              <a:rPr lang="en-US" dirty="0" smtClean="0"/>
              <a:t> Ashram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INDUSA PTI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DBA2D849-F80E-4A61-B632-3B1F48906DD7}" type="slidenum">
              <a:rPr lang="en-IN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pPr/>
              <a:t>‹#›</a:t>
            </a:fld>
            <a:endParaRPr lang="en-IN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edge/>
  </p:transition>
  <p:hf hd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r-IN" dirty="0" smtClean="0"/>
              <a:t>चप्पल स्टँड तयार करण्यासाठी ची साधने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mr-IN" dirty="0" smtClean="0"/>
              <a:t>विज्ञान आश्रम, पाबळ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752" y="990600"/>
            <a:ext cx="5966048" cy="152400"/>
          </a:xfrm>
        </p:spPr>
        <p:txBody>
          <a:bodyPr/>
          <a:lstStyle/>
          <a:p>
            <a:pPr marL="514350" indent="-514350"/>
            <a:r>
              <a:rPr lang="mr-IN" dirty="0" smtClean="0">
                <a:solidFill>
                  <a:srgbClr val="00B050"/>
                </a:solidFill>
              </a:rPr>
              <a:t/>
            </a:r>
            <a:br>
              <a:rPr lang="mr-IN" dirty="0" smtClean="0">
                <a:solidFill>
                  <a:srgbClr val="00B050"/>
                </a:solidFill>
              </a:rPr>
            </a:br>
            <a:r>
              <a:rPr lang="mr-IN" dirty="0" smtClean="0">
                <a:solidFill>
                  <a:srgbClr val="00B050"/>
                </a:solidFill>
              </a:rPr>
              <a:t> </a:t>
            </a:r>
            <a:br>
              <a:rPr lang="mr-IN" dirty="0" smtClean="0">
                <a:solidFill>
                  <a:srgbClr val="00B050"/>
                </a:solidFill>
              </a:rPr>
            </a:br>
            <a:r>
              <a:rPr lang="mr-IN" dirty="0" smtClean="0">
                <a:solidFill>
                  <a:srgbClr val="00B050"/>
                </a:solidFill>
              </a:rPr>
              <a:t> वेल्डिंग गॉगल व वेल्डिंग स्क्रीन </a:t>
            </a:r>
            <a:br>
              <a:rPr lang="mr-IN" dirty="0" smtClean="0">
                <a:solidFill>
                  <a:srgbClr val="00B050"/>
                </a:solidFill>
              </a:rPr>
            </a:br>
            <a:r>
              <a:rPr lang="mr-IN" dirty="0" smtClean="0">
                <a:solidFill>
                  <a:srgbClr val="00B050"/>
                </a:solidFill>
              </a:rPr>
              <a:t>  </a:t>
            </a:r>
            <a:br>
              <a:rPr lang="mr-IN" dirty="0" smtClean="0">
                <a:solidFill>
                  <a:srgbClr val="00B050"/>
                </a:solidFill>
              </a:rPr>
            </a:br>
            <a:endParaRPr lang="mr-IN" dirty="0" smtClean="0">
              <a:solidFill>
                <a:srgbClr val="00B05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2286000"/>
            <a:ext cx="8458200" cy="193899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वेल्डिंग गॉगल हे सुरक्षेचे साधन आहे. 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वेल्डिंग करताना होणारया प्रकाशापासून डोळ्यांचा बचाव वेल्डिंग गॉगल करतात.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वेल्डिंग स्क्रीन हि संपूर्ण चेहऱ्याची </a:t>
            </a:r>
            <a:r>
              <a:rPr lang="mr-IN" sz="2400" smtClean="0">
                <a:solidFill>
                  <a:srgbClr val="00B050"/>
                </a:solidFill>
              </a:rPr>
              <a:t>सुरक्षा करते.</a:t>
            </a:r>
            <a:endParaRPr lang="mr-IN" sz="2400" dirty="0" smtClean="0">
              <a:solidFill>
                <a:srgbClr val="00B050"/>
              </a:solidFill>
            </a:endParaRP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एका हाताने स्क्रीन पकडावी लागते. </a:t>
            </a:r>
          </a:p>
        </p:txBody>
      </p:sp>
      <p:sp>
        <p:nvSpPr>
          <p:cNvPr id="6" name="Rectangle 5"/>
          <p:cNvSpPr/>
          <p:nvPr/>
        </p:nvSpPr>
        <p:spPr>
          <a:xfrm>
            <a:off x="6019800" y="335280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/>
            <a:r>
              <a:rPr lang="mr-IN" dirty="0" smtClean="0">
                <a:solidFill>
                  <a:srgbClr val="00B050"/>
                </a:solidFill>
              </a:rPr>
              <a:t> 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438400" y="2590800"/>
            <a:ext cx="4648200" cy="1752600"/>
          </a:xfrm>
          <a:ln>
            <a:solidFill>
              <a:srgbClr val="BB0F1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mr-IN" sz="9400" dirty="0" smtClean="0"/>
              <a:t>धन्यवाद</a:t>
            </a:r>
            <a:endParaRPr lang="en-US" sz="66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sz="5400" dirty="0" smtClean="0"/>
              <a:t>प्रकार 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840" y="1772816"/>
            <a:ext cx="7887160" cy="325638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514350" indent="-514350">
              <a:buAutoNum type="hindiNumPeriod"/>
            </a:pPr>
            <a:r>
              <a:rPr lang="mr-IN" sz="5400" dirty="0" smtClean="0">
                <a:solidFill>
                  <a:srgbClr val="00B050"/>
                </a:solidFill>
              </a:rPr>
              <a:t> मापणारी साधने</a:t>
            </a:r>
          </a:p>
          <a:p>
            <a:pPr marL="514350" indent="-514350">
              <a:buAutoNum type="hindiNumPeriod"/>
            </a:pPr>
            <a:r>
              <a:rPr lang="mr-IN" sz="5400" dirty="0" smtClean="0">
                <a:solidFill>
                  <a:srgbClr val="00B050"/>
                </a:solidFill>
              </a:rPr>
              <a:t> आखणारी साधने</a:t>
            </a:r>
          </a:p>
          <a:p>
            <a:pPr marL="514350" indent="-514350">
              <a:buAutoNum type="hindiNumPeriod"/>
            </a:pPr>
            <a:r>
              <a:rPr lang="mr-IN" sz="5400" dirty="0" smtClean="0">
                <a:solidFill>
                  <a:srgbClr val="00B050"/>
                </a:solidFill>
              </a:rPr>
              <a:t> पकडणारी व इतर साधने</a:t>
            </a:r>
            <a:endParaRPr lang="en-US" sz="5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१. मापणारी साधने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4840" y="1772816"/>
            <a:ext cx="8064896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mr-IN" sz="2400" dirty="0" smtClean="0">
                <a:solidFill>
                  <a:srgbClr val="FFFF00"/>
                </a:solidFill>
              </a:rPr>
              <a:t>मोजमाप पट्टी : </a:t>
            </a:r>
            <a:r>
              <a:rPr lang="mr-IN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सरळ रेषेतील मापे घेण्यासाठी वापरतात .</a:t>
            </a:r>
          </a:p>
        </p:txBody>
      </p:sp>
      <p:sp>
        <p:nvSpPr>
          <p:cNvPr id="8" name="Rectangle 7"/>
          <p:cNvSpPr/>
          <p:nvPr/>
        </p:nvSpPr>
        <p:spPr>
          <a:xfrm>
            <a:off x="1143000" y="2209800"/>
            <a:ext cx="5257800" cy="37856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mr-IN" sz="2400" b="1" u="sng" dirty="0" smtClean="0">
                <a:solidFill>
                  <a:srgbClr val="00B050"/>
                </a:solidFill>
              </a:rPr>
              <a:t>मोजमाप पट्टीविषयी :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मोजमाप पट्टीवर </a:t>
            </a:r>
            <a:r>
              <a:rPr lang="mr-IN" sz="2400" dirty="0" smtClean="0">
                <a:solidFill>
                  <a:srgbClr val="00B050"/>
                </a:solidFill>
              </a:rPr>
              <a:t>मिमी, सेमी, मी, इंच, फुट </a:t>
            </a:r>
            <a:r>
              <a:rPr lang="mr-IN" sz="2400" dirty="0" smtClean="0">
                <a:solidFill>
                  <a:srgbClr val="00B050"/>
                </a:solidFill>
              </a:rPr>
              <a:t>इ. प्रकारात मापे घेता येतात. 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१० मिमी = १ सेमी 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१०० सेमी = १ मी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१२ इंच = १ फुट  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प्रत्येक वेळी वेगवेगळ्या प्रकारात मापे घेतली जातात .(छोटी मापे मिमी मोठी मापे फुट ,मीटर मध्ये)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4840" y="1772816"/>
            <a:ext cx="8064896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mr-IN" sz="2400" dirty="0" smtClean="0">
                <a:solidFill>
                  <a:srgbClr val="FFFF00"/>
                </a:solidFill>
              </a:rPr>
              <a:t>कोनमापक  : </a:t>
            </a:r>
            <a:r>
              <a:rPr lang="mr-IN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दोन जोडींमधील कोन मोजण्यासाठी  वापरतात .</a:t>
            </a:r>
          </a:p>
        </p:txBody>
      </p:sp>
      <p:sp>
        <p:nvSpPr>
          <p:cNvPr id="8" name="Rectangle 7"/>
          <p:cNvSpPr/>
          <p:nvPr/>
        </p:nvSpPr>
        <p:spPr>
          <a:xfrm>
            <a:off x="2133600" y="2438400"/>
            <a:ext cx="5257800" cy="34163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mr-IN" sz="2400" b="1" u="sng" dirty="0" smtClean="0">
                <a:solidFill>
                  <a:srgbClr val="00B050"/>
                </a:solidFill>
              </a:rPr>
              <a:t>कोनमापक :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कोन हा अंशात मोजला जातो. 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दोन तिरक्या सळई जोडताना कोन मोजला पाहिजे.  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त्रिकोणाच्या तिन्ही कोनाच्या मापाची बेरीज ३६० अंश असते.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९० अंश कोन जेव्हा असतो तेव्हा त्यास काटकोन म्हणतात.  </a:t>
            </a:r>
          </a:p>
          <a:p>
            <a:pPr marL="514350" indent="-514350">
              <a:buAutoNum type="hindiNumPeriod"/>
            </a:pPr>
            <a:endParaRPr lang="mr-IN" sz="2400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२. आखणारी साधने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4840" y="1772816"/>
            <a:ext cx="8064896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mr-IN" sz="2400" dirty="0" smtClean="0">
                <a:solidFill>
                  <a:srgbClr val="FFFF00"/>
                </a:solidFill>
              </a:rPr>
              <a:t>पट्टी : </a:t>
            </a:r>
            <a:r>
              <a:rPr lang="mr-IN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आकृती काढताना पट्टी चा वापर करतात .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600" y="2362200"/>
            <a:ext cx="7696200" cy="26776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mr-IN" sz="2400" b="1" u="sng" dirty="0" smtClean="0">
                <a:solidFill>
                  <a:srgbClr val="00B050"/>
                </a:solidFill>
              </a:rPr>
              <a:t>कोनमापक :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पट्टीवर मिमी,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mr-IN" sz="2400" dirty="0" smtClean="0">
                <a:solidFill>
                  <a:srgbClr val="00B050"/>
                </a:solidFill>
              </a:rPr>
              <a:t>सेमी इ. दर्शवलेले असते. 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आकृतीत आपण मिमी, सेमी चा वापर करतो.  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उत्पादक कार्याची मापे फुटामध्ये असली तरी आपण ती आकृतीत मिमी किंवा सेमी मधेच घेतो .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यालाच स्केल घेणे म्हणतात. (उदा. ३ फुट सळईला आकृतीत ३ सेमीने दाखवावे</a:t>
            </a:r>
            <a:r>
              <a:rPr lang="en-US" sz="2400" dirty="0" smtClean="0">
                <a:solidFill>
                  <a:srgbClr val="00B050"/>
                </a:solidFill>
              </a:rPr>
              <a:t>.</a:t>
            </a:r>
            <a:r>
              <a:rPr lang="mr-IN" sz="2400" dirty="0" smtClean="0">
                <a:solidFill>
                  <a:srgbClr val="00B050"/>
                </a:solidFill>
              </a:rPr>
              <a:t>) 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३. पकडणारी व इतर साधने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4840" y="1772816"/>
            <a:ext cx="8064896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mr-IN" sz="2400" dirty="0" smtClean="0"/>
              <a:t>चप्पल स्टँड तयार करताना खालील साधने वापरतात.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600" y="2438400"/>
            <a:ext cx="6781800" cy="255454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mr-IN" sz="3200" b="1" u="sng" dirty="0" smtClean="0">
                <a:solidFill>
                  <a:srgbClr val="00B050"/>
                </a:solidFill>
              </a:rPr>
              <a:t>आवश्यक साधने:</a:t>
            </a:r>
          </a:p>
          <a:p>
            <a:pPr marL="514350" indent="-514350">
              <a:buAutoNum type="hindiNumPeriod"/>
            </a:pPr>
            <a:r>
              <a:rPr lang="mr-IN" sz="3200" dirty="0" smtClean="0">
                <a:solidFill>
                  <a:srgbClr val="00B050"/>
                </a:solidFill>
              </a:rPr>
              <a:t>बेंच वाईस </a:t>
            </a:r>
          </a:p>
          <a:p>
            <a:pPr marL="514350" indent="-514350">
              <a:buAutoNum type="hindiNumPeriod"/>
            </a:pPr>
            <a:r>
              <a:rPr lang="mr-IN" sz="3200" dirty="0" smtClean="0">
                <a:solidFill>
                  <a:srgbClr val="00B050"/>
                </a:solidFill>
              </a:rPr>
              <a:t>अर्थिंग क्लॅप </a:t>
            </a:r>
          </a:p>
          <a:p>
            <a:pPr marL="514350" indent="-514350">
              <a:buAutoNum type="hindiNumPeriod"/>
            </a:pPr>
            <a:r>
              <a:rPr lang="mr-IN" sz="3200" dirty="0" smtClean="0">
                <a:solidFill>
                  <a:srgbClr val="00B050"/>
                </a:solidFill>
              </a:rPr>
              <a:t>वेल्डिंग केबल व इलेक्ट्रोड होल्डर</a:t>
            </a:r>
            <a:endParaRPr lang="en-US" sz="3200" dirty="0" smtClean="0">
              <a:solidFill>
                <a:srgbClr val="00B050"/>
              </a:solidFill>
            </a:endParaRPr>
          </a:p>
          <a:p>
            <a:pPr marL="514350" indent="-514350">
              <a:buAutoNum type="hindiNumPeriod"/>
            </a:pPr>
            <a:r>
              <a:rPr lang="mr-IN" sz="3200" dirty="0" smtClean="0">
                <a:solidFill>
                  <a:srgbClr val="00B050"/>
                </a:solidFill>
              </a:rPr>
              <a:t>वेल्डिंग गॉगल व वेल्डिंग स्क्रीन  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mr-IN" dirty="0" smtClean="0">
                <a:solidFill>
                  <a:srgbClr val="00B050"/>
                </a:solidFill>
              </a:rPr>
              <a:t>बेंच वाईस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4840" y="1772816"/>
            <a:ext cx="8064896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mr-IN" sz="2400" dirty="0" smtClean="0"/>
              <a:t>जॉब पकडण्यासाठी बेंच वाईस हे वापरतात.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800" y="2590800"/>
            <a:ext cx="7315200" cy="193899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बेंच वाईस हे टेबलवर नट व बोल्टच्या साह्याने घट्ट बसवलेले  असते.  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हँडलमुळे एक बाजू आवळली जाते.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दुसरी बाजू स्थिर असते.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दोन्ही बाजूमध्ये जॉब पकडल्यास हलत नाही. 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mr-IN" dirty="0" smtClean="0">
                <a:solidFill>
                  <a:srgbClr val="00B050"/>
                </a:solidFill>
              </a:rPr>
              <a:t/>
            </a:r>
            <a:br>
              <a:rPr lang="mr-IN" dirty="0" smtClean="0">
                <a:solidFill>
                  <a:srgbClr val="00B050"/>
                </a:solidFill>
              </a:rPr>
            </a:br>
            <a:r>
              <a:rPr lang="mr-IN" dirty="0" smtClean="0">
                <a:solidFill>
                  <a:srgbClr val="00B050"/>
                </a:solidFill>
              </a:rPr>
              <a:t>अर्थिंग क्लॅम्प  </a:t>
            </a:r>
            <a:br>
              <a:rPr lang="mr-IN" dirty="0" smtClean="0">
                <a:solidFill>
                  <a:srgbClr val="00B050"/>
                </a:solidFill>
              </a:rPr>
            </a:br>
            <a:endParaRPr lang="mr-IN" dirty="0" smtClean="0">
              <a:solidFill>
                <a:srgbClr val="00B05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2286000"/>
            <a:ext cx="8305800" cy="15696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अर्थिंग क्लॅम्प हे अर्थिंग देण्यासाठीचा चिमटा असते. 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अर्थिंग क्लॅम्प वायरने वेल्डिंग मशीन व ज्या वस्तूला वेल्डिंग करायचे आहे त्यावरती जोडला जातो.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अर्थिंग क्लॅम्प व्यवस्थित लावला पाहिजे.</a:t>
            </a:r>
          </a:p>
        </p:txBody>
      </p:sp>
      <p:sp>
        <p:nvSpPr>
          <p:cNvPr id="6" name="Rectangle 5"/>
          <p:cNvSpPr/>
          <p:nvPr/>
        </p:nvSpPr>
        <p:spPr>
          <a:xfrm>
            <a:off x="6019800" y="335280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/>
            <a:r>
              <a:rPr lang="mr-IN" dirty="0" smtClean="0">
                <a:solidFill>
                  <a:srgbClr val="00B050"/>
                </a:solidFill>
              </a:rPr>
              <a:t> 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752" y="990600"/>
            <a:ext cx="6194648" cy="422176"/>
          </a:xfrm>
        </p:spPr>
        <p:txBody>
          <a:bodyPr/>
          <a:lstStyle/>
          <a:p>
            <a:pPr marL="514350" indent="-514350"/>
            <a:r>
              <a:rPr lang="mr-IN" dirty="0" smtClean="0">
                <a:solidFill>
                  <a:srgbClr val="00B050"/>
                </a:solidFill>
              </a:rPr>
              <a:t/>
            </a:r>
            <a:br>
              <a:rPr lang="mr-IN" dirty="0" smtClean="0">
                <a:solidFill>
                  <a:srgbClr val="00B050"/>
                </a:solidFill>
              </a:rPr>
            </a:br>
            <a:r>
              <a:rPr lang="mr-IN" dirty="0" smtClean="0">
                <a:solidFill>
                  <a:srgbClr val="00B050"/>
                </a:solidFill>
              </a:rPr>
              <a:t>वेल्डिंग केबल </a:t>
            </a:r>
            <a:br>
              <a:rPr lang="mr-IN" dirty="0" smtClean="0">
                <a:solidFill>
                  <a:srgbClr val="00B050"/>
                </a:solidFill>
              </a:rPr>
            </a:br>
            <a:r>
              <a:rPr lang="mr-IN" dirty="0" smtClean="0">
                <a:solidFill>
                  <a:srgbClr val="00B050"/>
                </a:solidFill>
              </a:rPr>
              <a:t> व इलेक्ट्रोड होल्डर </a:t>
            </a:r>
            <a:br>
              <a:rPr lang="mr-IN" dirty="0" smtClean="0">
                <a:solidFill>
                  <a:srgbClr val="00B050"/>
                </a:solidFill>
              </a:rPr>
            </a:br>
            <a:r>
              <a:rPr lang="mr-IN" dirty="0" smtClean="0">
                <a:solidFill>
                  <a:srgbClr val="00B050"/>
                </a:solidFill>
              </a:rPr>
              <a:t>  </a:t>
            </a:r>
            <a:br>
              <a:rPr lang="mr-IN" dirty="0" smtClean="0">
                <a:solidFill>
                  <a:srgbClr val="00B050"/>
                </a:solidFill>
              </a:rPr>
            </a:br>
            <a:endParaRPr lang="mr-IN" dirty="0" smtClean="0">
              <a:solidFill>
                <a:srgbClr val="00B05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2286000"/>
            <a:ext cx="8458200" cy="193899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वेल्डिंग मशीनला जोडलेली केबल ही उष्णता प्रतिबद्धक असते. 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वेल्डिंग केबलला जोड असू नये.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इलेक्ट्रोड होल्डर मध्ये इलेक्ट्रोड धरला जातो.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इलेक्ट्रोड घट्ट बसवावा जेणेकरून तो वेल्डिंग करताना हलणार नाही.</a:t>
            </a:r>
          </a:p>
        </p:txBody>
      </p:sp>
      <p:sp>
        <p:nvSpPr>
          <p:cNvPr id="6" name="Rectangle 5"/>
          <p:cNvSpPr/>
          <p:nvPr/>
        </p:nvSpPr>
        <p:spPr>
          <a:xfrm>
            <a:off x="6019800" y="335280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/>
            <a:r>
              <a:rPr lang="mr-IN" dirty="0" smtClean="0">
                <a:solidFill>
                  <a:srgbClr val="00B050"/>
                </a:solidFill>
              </a:rPr>
              <a:t> 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</p:bldLst>
  </p:timing>
</p:sld>
</file>

<file path=ppt/theme/theme1.xml><?xml version="1.0" encoding="utf-8"?>
<a:theme xmlns:a="http://schemas.openxmlformats.org/drawingml/2006/main" name="OER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OER Ppt</Template>
  <TotalTime>345</TotalTime>
  <Words>363</Words>
  <Application>Microsoft Office PowerPoint</Application>
  <PresentationFormat>On-screen Show (4:3)</PresentationFormat>
  <Paragraphs>58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OER Ppt</vt:lpstr>
      <vt:lpstr>चप्पल स्टँड तयार करण्यासाठी ची साधने</vt:lpstr>
      <vt:lpstr>प्रकार </vt:lpstr>
      <vt:lpstr>१. मापणारी साधने</vt:lpstr>
      <vt:lpstr>Slide 4</vt:lpstr>
      <vt:lpstr>२. आखणारी साधने</vt:lpstr>
      <vt:lpstr>३. पकडणारी व इतर साधने</vt:lpstr>
      <vt:lpstr>बेंच वाईस </vt:lpstr>
      <vt:lpstr> अर्थिंग क्लॅम्प   </vt:lpstr>
      <vt:lpstr> वेल्डिंग केबल   व इलेक्ट्रोड होल्डर     </vt:lpstr>
      <vt:lpstr>    वेल्डिंग गॉगल व वेल्डिंग स्क्रीन     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O H I T</dc:creator>
  <cp:lastModifiedBy>acer</cp:lastModifiedBy>
  <cp:revision>30</cp:revision>
  <dcterms:created xsi:type="dcterms:W3CDTF">2014-01-14T17:55:13Z</dcterms:created>
  <dcterms:modified xsi:type="dcterms:W3CDTF">2015-11-22T12:16:58Z</dcterms:modified>
</cp:coreProperties>
</file>