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F1F"/>
    <a:srgbClr val="CC0000"/>
    <a:srgbClr val="FF33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912" autoAdjust="0"/>
    <p:restoredTop sz="94660"/>
  </p:normalViewPr>
  <p:slideViewPr>
    <p:cSldViewPr>
      <p:cViewPr>
        <p:scale>
          <a:sx n="62" d="100"/>
          <a:sy n="62" d="100"/>
        </p:scale>
        <p:origin x="-133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चप्पल स्टँड तयार करण्यासाठी ची साधने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 पाबळ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5966048" cy="152400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वेल्डिंग गॉगल व वेल्डिंग स्क्रीन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286000"/>
            <a:ext cx="84582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गॉगल हे सुरक्षेचे साधन आहे.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करताना होणारया प्रकाशापासून डोळ्यांचा बचाव वेल्डिंग गॉगल करतात.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स्क्रीन हि संपूर्ण चेहऱ्याची </a:t>
            </a:r>
            <a:r>
              <a:rPr lang="mr-IN" sz="2400" smtClean="0">
                <a:solidFill>
                  <a:srgbClr val="00B050"/>
                </a:solidFill>
              </a:rPr>
              <a:t>सुरक्षा करते.</a:t>
            </a:r>
            <a:endParaRPr lang="mr-IN" sz="2400" dirty="0" smtClean="0">
              <a:solidFill>
                <a:srgbClr val="00B050"/>
              </a:solidFill>
            </a:endParaRP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एका हाताने स्क्रीन पकडावी लागते.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5400" dirty="0" smtClean="0"/>
              <a:t>प्रकार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87160" cy="32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मापणारी साधने</a:t>
            </a:r>
          </a:p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आखणारी साधने</a:t>
            </a:r>
          </a:p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पकडणारी व इतर साधने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मापणारी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मोजमाप 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सरळ रेषेतील मापे घेण्यासाठी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2209800"/>
            <a:ext cx="52578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मोजमाप पट्टीविषयी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मोजमाप पट्टीवर </a:t>
            </a:r>
            <a:r>
              <a:rPr lang="mr-IN" sz="2400" dirty="0" smtClean="0">
                <a:solidFill>
                  <a:srgbClr val="00B050"/>
                </a:solidFill>
              </a:rPr>
              <a:t>मिमी, सेमी, मी, इंच, फुट </a:t>
            </a:r>
            <a:r>
              <a:rPr lang="mr-IN" sz="2400" dirty="0" smtClean="0">
                <a:solidFill>
                  <a:srgbClr val="00B050"/>
                </a:solidFill>
              </a:rPr>
              <a:t>इ. प्रकारात मापे घेता येतात.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 मिमी = १ सेमी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१०० सेमी = १ मी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१२ इंच = १ फुट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प्रत्येक वेळी वेगवेगळ्या प्रकारात मापे घेतली जातात .(छोटी मापे मिमी मोठी मापे फुट ,मीटर मध्ये)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कोनमापक 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दोन जोडींमधील कोन मोजण्यासाठी 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2438400"/>
            <a:ext cx="5257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कोन हा अंशात मोजला जातो.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 तिरक्या सळई जोडताना कोन मोजला पाहिजे.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त्रिकोणाच्या तिन्ही कोनाच्या मापाची बेरीज ३६० अंश असते.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९० अंश कोन जेव्हा असतो तेव्हा त्यास काटकोन म्हणतात.  </a:t>
            </a:r>
          </a:p>
          <a:p>
            <a:pPr marL="514350" indent="-514350">
              <a:buAutoNum type="hindiNumPeriod"/>
            </a:pPr>
            <a:endParaRPr lang="mr-IN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आखणारी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आकृती काढताना पट्टी चा वापर करतात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769620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पट्टीवर मिमी,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mr-IN" sz="2400" dirty="0" smtClean="0">
                <a:solidFill>
                  <a:srgbClr val="00B050"/>
                </a:solidFill>
              </a:rPr>
              <a:t>सेमी इ. दर्शवलेले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आकृतीत आपण मिमी, सेमी चा वापर करतो.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उत्पादक कार्याची मापे फुटामध्ये असली तरी आपण ती आकृतीत मिमी किंवा सेमी मधेच घेतो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यालाच स्केल घेणे म्हणतात. (उदा. ३ फुट सळईला आकृतीत ३ सेमीने दाखवावे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r>
              <a:rPr lang="mr-IN" sz="2400" dirty="0" smtClean="0">
                <a:solidFill>
                  <a:srgbClr val="00B050"/>
                </a:solidFill>
              </a:rPr>
              <a:t>)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३. पकडणारी व इतर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चप्पल स्टँड तयार करताना खालील साधने वापरतात.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438400"/>
            <a:ext cx="6781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32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बेंच वाईस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अर्थिंग क्लॅप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वेल्डिंग केबल व इलेक्ट्रोड होल्डर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वेल्डिंग गॉगल व वेल्डिंग स्क्रीन 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बेंच वाईस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जॉब पकडण्यासाठी बेंच वाईस हे वापरतात.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73152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बेंच वाईस हे टेबलवर नट व बोल्टच्या साह्याने घट्ट बसवलेले  असते.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हँडलमुळे एक बाजू आवळली जाते.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दुसरी बाजू स्थिर असते.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दोन्ही बाजूमध्ये जॉब पकडल्यास हलत नाही.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अर्थिंग क्लॅम्प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286000"/>
            <a:ext cx="83058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हे अर्थिंग देण्यासाठीचा चिमटा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वायरने वेल्डिंग मशीन व ज्या वस्तूला वेल्डिंग करायचे आहे त्यावरती जोडला जातो.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व्यवस्थित लावला पाहिजे.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6194648" cy="422176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वेल्डिंग केबल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व इलेक्ट्रोड होल्डर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286000"/>
            <a:ext cx="84582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मशीनला जोडलेली केबल ही उष्णता प्रतिबद्धक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केबलला जोड असू नये.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होल्डर मध्ये इलेक्ट्रोड धरला जातो.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घट्ट बसवावा जेणेकरून तो वेल्डिंग करताना हलणार नाही.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345</TotalTime>
  <Words>363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OER Ppt</vt:lpstr>
      <vt:lpstr>चप्पल स्टँड तयार करण्यासाठी ची साधने</vt:lpstr>
      <vt:lpstr>प्रकार </vt:lpstr>
      <vt:lpstr>१. मापणारी साधने</vt:lpstr>
      <vt:lpstr>Slide 4</vt:lpstr>
      <vt:lpstr>२. आखणारी साधने</vt:lpstr>
      <vt:lpstr>३. पकडणारी व इतर साधने</vt:lpstr>
      <vt:lpstr>बेंच वाईस </vt:lpstr>
      <vt:lpstr> अर्थिंग क्लॅम्प   </vt:lpstr>
      <vt:lpstr> वेल्डिंग केबल   व इलेक्ट्रोड होल्डर     </vt:lpstr>
      <vt:lpstr>    वेल्डिंग गॉगल व वेल्डिंग स्क्रीन   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30</cp:revision>
  <dcterms:created xsi:type="dcterms:W3CDTF">2014-01-14T17:55:13Z</dcterms:created>
  <dcterms:modified xsi:type="dcterms:W3CDTF">2015-11-22T12:16:58Z</dcterms:modified>
</cp:coreProperties>
</file>