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59" r:id="rId3"/>
    <p:sldId id="260" r:id="rId4"/>
    <p:sldId id="269" r:id="rId5"/>
    <p:sldId id="256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03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22-11-2015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715B-4539-4408-A8AA-853B9DBFD7C3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715B-4539-4408-A8AA-853B9DBFD7C3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715B-4539-4408-A8AA-853B9DBFD7C3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715B-4539-4408-A8AA-853B9DBFD7C3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r-IN" dirty="0" smtClean="0"/>
              <a:t>चप्पल स्टँड तयार करण्यासाठीची</a:t>
            </a:r>
            <a:r>
              <a:rPr lang="en-US" dirty="0" smtClean="0"/>
              <a:t> </a:t>
            </a:r>
            <a:r>
              <a:rPr lang="mr-IN" dirty="0" smtClean="0"/>
              <a:t>हत्यारे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r-IN" dirty="0" smtClean="0"/>
              <a:t>विज्ञान आश्रम, पाबळ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609600"/>
            <a:ext cx="6270848" cy="685800"/>
          </a:xfrm>
        </p:spPr>
        <p:txBody>
          <a:bodyPr/>
          <a:lstStyle/>
          <a:p>
            <a:r>
              <a:rPr lang="mr-IN" sz="3200" dirty="0" smtClean="0"/>
              <a:t>चप्पल स्टँड तयार करण्यासाठी वापरण्यात येणारी हत्यारे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743200"/>
            <a:ext cx="5791200" cy="1447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hindiNumPeriod"/>
            </a:pPr>
            <a:r>
              <a:rPr lang="mr-IN" dirty="0" smtClean="0"/>
              <a:t>तोडणारी हत्यारे</a:t>
            </a:r>
          </a:p>
          <a:p>
            <a:pPr marL="514350" indent="-514350">
              <a:buAutoNum type="hindiNumPeriod"/>
            </a:pPr>
            <a:r>
              <a:rPr lang="mr-IN" dirty="0" smtClean="0"/>
              <a:t>कापणारी हत्यारे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304800"/>
            <a:ext cx="7272808" cy="1470025"/>
          </a:xfrm>
        </p:spPr>
        <p:txBody>
          <a:bodyPr/>
          <a:lstStyle/>
          <a:p>
            <a:r>
              <a:rPr lang="mr-IN" sz="4000" dirty="0" smtClean="0"/>
              <a:t>१. तोडणारी हत्यारे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00400"/>
            <a:ext cx="7772400" cy="1981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mr-IN" sz="2000" b="1" u="sng" dirty="0" smtClean="0"/>
              <a:t>निगा व काळजी:</a:t>
            </a:r>
          </a:p>
          <a:p>
            <a:pPr marL="514350" indent="-514350" algn="l">
              <a:buAutoNum type="hindiNumPeriod"/>
            </a:pPr>
            <a:r>
              <a:rPr lang="mr-IN" sz="2000" dirty="0" smtClean="0"/>
              <a:t>खुणा केलेली जागा अडकित्त्यामध्ये पकडावी.</a:t>
            </a:r>
          </a:p>
          <a:p>
            <a:pPr marL="514350" indent="-514350" algn="l">
              <a:buAutoNum type="hindiNumPeriod"/>
            </a:pPr>
            <a:r>
              <a:rPr lang="mr-IN" sz="2000" dirty="0" smtClean="0"/>
              <a:t>जास्त बल लावून सळई तोडावी.</a:t>
            </a:r>
          </a:p>
          <a:p>
            <a:pPr marL="514350" indent="-514350" algn="l">
              <a:buAutoNum type="hindiNumPeriod"/>
            </a:pPr>
            <a:r>
              <a:rPr lang="mr-IN" sz="2000" dirty="0" smtClean="0"/>
              <a:t>अडकित्ता वापरताना स्वताचा तोल सांभाळावा.</a:t>
            </a:r>
          </a:p>
          <a:p>
            <a:pPr marL="514350" indent="-514350" algn="l">
              <a:buAutoNum type="hindiNumPeriod"/>
            </a:pPr>
            <a:r>
              <a:rPr lang="mr-IN" sz="2000" dirty="0" smtClean="0"/>
              <a:t>सळई पकडण्यासाठी दुसऱ्या व्यक्तीला मदतीला घ्यावे. </a:t>
            </a:r>
          </a:p>
          <a:p>
            <a:pPr marL="514350" indent="-514350" algn="l">
              <a:buAutoNum type="hindiNumPeriod"/>
            </a:pPr>
            <a:endParaRPr lang="en-I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457200" y="1981200"/>
            <a:ext cx="7772400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mr-IN" sz="2400" dirty="0" smtClean="0">
                <a:solidFill>
                  <a:srgbClr val="FFFF00"/>
                </a:solidFill>
              </a:rPr>
              <a:t>अडकित्ता</a:t>
            </a:r>
            <a:r>
              <a:rPr lang="mr-IN" sz="2400" dirty="0" smtClean="0"/>
              <a:t>: लोखंडी सळई तोडण्यासाठी अडकित्ता वापरतात,</a:t>
            </a:r>
            <a:r>
              <a:rPr lang="en-US" sz="2400" dirty="0" smtClean="0"/>
              <a:t> </a:t>
            </a:r>
            <a:r>
              <a:rPr lang="mr-IN" sz="2400" dirty="0" smtClean="0"/>
              <a:t>त्यामुळे सळई लवकर तुटते.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609600"/>
            <a:ext cx="6270848" cy="685800"/>
          </a:xfrm>
        </p:spPr>
        <p:txBody>
          <a:bodyPr/>
          <a:lstStyle/>
          <a:p>
            <a:r>
              <a:rPr lang="mr-IN" sz="3200" dirty="0" smtClean="0"/>
              <a:t>चप्पल स्टँड तयार करण्यासाठी वापरण्यात येणारी हत्यारे 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 dirty="0"/>
          </a:p>
        </p:txBody>
      </p:sp>
      <p:pic>
        <p:nvPicPr>
          <p:cNvPr id="6" name="Picture 5" descr="CAM0428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33600" y="1600200"/>
            <a:ext cx="3810000" cy="4368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648200" y="3886200"/>
            <a:ext cx="182880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mr-IN" sz="2800" dirty="0" smtClean="0"/>
              <a:t>अडकित्ता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304800"/>
            <a:ext cx="7272808" cy="1470025"/>
          </a:xfrm>
        </p:spPr>
        <p:txBody>
          <a:bodyPr/>
          <a:lstStyle/>
          <a:p>
            <a:r>
              <a:rPr lang="mr-IN" dirty="0" smtClean="0"/>
              <a:t>२. </a:t>
            </a:r>
            <a:r>
              <a:rPr lang="mr-IN" smtClean="0"/>
              <a:t>कापणारी हत्यारे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3048000"/>
            <a:ext cx="5562600" cy="3124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mr-IN" b="1" u="sng" dirty="0" smtClean="0"/>
              <a:t>निगा व काळजी:</a:t>
            </a:r>
          </a:p>
          <a:p>
            <a:pPr marL="514350" indent="-514350" algn="l">
              <a:buAutoNum type="hindiNumPeriod"/>
            </a:pPr>
            <a:r>
              <a:rPr lang="mr-IN" dirty="0" smtClean="0"/>
              <a:t>हॅक्सा ब्लेड्स व्यवस्थित जमा कराव्यात.</a:t>
            </a:r>
          </a:p>
          <a:p>
            <a:pPr marL="514350" indent="-514350" algn="l">
              <a:buAutoNum type="hindiNumPeriod"/>
            </a:pPr>
            <a:r>
              <a:rPr lang="mr-IN" dirty="0" smtClean="0"/>
              <a:t>ब्लेड्स तुटू नयेत म्हणून हॅक्सा  सरळ पकडावे.</a:t>
            </a:r>
          </a:p>
          <a:p>
            <a:pPr marL="514350" indent="-514350" algn="l">
              <a:buAutoNum type="hindiNumPeriod"/>
            </a:pPr>
            <a:r>
              <a:rPr lang="mr-IN" dirty="0" smtClean="0"/>
              <a:t>अँगल कापताना सरळ कापावा.</a:t>
            </a:r>
          </a:p>
          <a:p>
            <a:pPr marL="514350" indent="-514350" algn="l">
              <a:buAutoNum type="hindiNumPeriod"/>
            </a:pPr>
            <a:endParaRPr lang="mr-IN" dirty="0" smtClean="0"/>
          </a:p>
          <a:p>
            <a:pPr marL="514350" indent="-514350" algn="l">
              <a:buAutoNum type="hindiNumPeriod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381000" y="1828800"/>
            <a:ext cx="77724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mr-IN" sz="2400" dirty="0" smtClean="0">
                <a:solidFill>
                  <a:srgbClr val="FFFF00"/>
                </a:solidFill>
              </a:rPr>
              <a:t>हॅक्सा</a:t>
            </a:r>
            <a:r>
              <a:rPr lang="mr-IN" sz="2400" dirty="0" smtClean="0"/>
              <a:t>: अँगल कापण्यासाठी </a:t>
            </a:r>
            <a:r>
              <a:rPr lang="mr-IN" sz="2400" dirty="0" smtClean="0">
                <a:solidFill>
                  <a:schemeClr val="bg1"/>
                </a:solidFill>
              </a:rPr>
              <a:t>हॅक्साचा </a:t>
            </a:r>
            <a:r>
              <a:rPr lang="mr-IN" sz="2400" dirty="0" smtClean="0"/>
              <a:t>वापर करतात.</a:t>
            </a:r>
          </a:p>
        </p:txBody>
      </p:sp>
      <p:pic>
        <p:nvPicPr>
          <p:cNvPr id="2050" name="Picture 2" descr="C:\Users\admin\Desktop\exam pad\tools needs scanned by sneha\20150315_1606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-88900" y="3136900"/>
            <a:ext cx="3225800" cy="2895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76600" y="2590800"/>
            <a:ext cx="3048000" cy="11430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mr-IN" sz="6600" dirty="0" smtClean="0"/>
              <a:t>धन्यवाद</a:t>
            </a:r>
            <a:endParaRPr lang="en-US" sz="66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433</TotalTime>
  <Words>146</Words>
  <Application>Microsoft Office PowerPoint</Application>
  <PresentationFormat>On-screen Show (4:3)</PresentationFormat>
  <Paragraphs>33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OER Ppt</vt:lpstr>
      <vt:lpstr>चप्पल स्टँड तयार करण्यासाठीची हत्यारे </vt:lpstr>
      <vt:lpstr>चप्पल स्टँड तयार करण्यासाठी वापरण्यात येणारी हत्यारे </vt:lpstr>
      <vt:lpstr>१. तोडणारी हत्यारे </vt:lpstr>
      <vt:lpstr>चप्पल स्टँड तयार करण्यासाठी वापरण्यात येणारी हत्यारे </vt:lpstr>
      <vt:lpstr>२. कापणारी हत्यारे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acer</cp:lastModifiedBy>
  <cp:revision>44</cp:revision>
  <dcterms:created xsi:type="dcterms:W3CDTF">2014-01-14T17:55:13Z</dcterms:created>
  <dcterms:modified xsi:type="dcterms:W3CDTF">2015-11-22T12:17:37Z</dcterms:modified>
</cp:coreProperties>
</file>