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85" autoAdjust="0"/>
    <p:restoredTop sz="94660"/>
  </p:normalViewPr>
  <p:slideViewPr>
    <p:cSldViewPr>
      <p:cViewPr>
        <p:scale>
          <a:sx n="50" d="100"/>
          <a:sy n="50" d="100"/>
        </p:scale>
        <p:origin x="-160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ट्री गार्ड बनवण्यासाठी ची साधने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990600"/>
            <a:ext cx="5966048" cy="152400"/>
          </a:xfrm>
        </p:spPr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वेल्डिंग गॉगल व वेल्डिंग स्क्रीन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2133600"/>
            <a:ext cx="39624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गॉगल हे सुरक्षेचे साधन आहे.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करताना होणारया प्रकाशापासून डोळ्यांचा बचाव वेल्डिंग गॉगल करतात.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स्क्रीन हि संपूर्ण चेहऱ्याची सुरक्षा करते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एका हाताने स्क्रीन पकडावी लागते.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5400" dirty="0" smtClean="0"/>
              <a:t>प्रकार</a:t>
            </a:r>
            <a:r>
              <a:rPr lang="mr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240" y="2534816"/>
            <a:ext cx="7887160" cy="2646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AutoNum type="hindiNumPeriod"/>
            </a:pPr>
            <a:r>
              <a:rPr lang="mr-IN" sz="4400" dirty="0" smtClean="0">
                <a:solidFill>
                  <a:srgbClr val="00B050"/>
                </a:solidFill>
              </a:rPr>
              <a:t> मापणारी साधने</a:t>
            </a:r>
          </a:p>
          <a:p>
            <a:pPr marL="514350" indent="-514350">
              <a:buAutoNum type="hindiNumPeriod"/>
            </a:pPr>
            <a:r>
              <a:rPr lang="mr-IN" sz="4400" dirty="0" smtClean="0">
                <a:solidFill>
                  <a:srgbClr val="00B050"/>
                </a:solidFill>
              </a:rPr>
              <a:t> आखणारी साधने</a:t>
            </a:r>
          </a:p>
          <a:p>
            <a:pPr marL="514350" indent="-514350">
              <a:buAutoNum type="hindiNumPeriod"/>
            </a:pPr>
            <a:r>
              <a:rPr lang="mr-IN" sz="4400" dirty="0" smtClean="0">
                <a:solidFill>
                  <a:srgbClr val="00B050"/>
                </a:solidFill>
              </a:rPr>
              <a:t> पकडणारी व इतर साधने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१. मापणारी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मोजमाप पट्टी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सरळ रेषेतील मापे घेण्यासाठी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2438400"/>
            <a:ext cx="52578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मोजमाप पट्टीविषयी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मोजमाप पट्टीवर मिमी ,सेमी,मी,इंच,फुट इ. प्रकारात मापे घेता येतात.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१० मिमी = १ सेमी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१०० सेमी = १ मी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१२ इंच = १ फुट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प्रत्येक वेळी वेगवेगळ्या प्रकारात मापे घेतली जातात .(छोटी मापे मिमी मोठी मापे फुट ,मीटर मध्ये)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कोनमापक 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दोन जोडींमधील कोन मोजण्यासाठी 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9800" y="2362200"/>
            <a:ext cx="5257800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कोनमापक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कोन हा अंशात मोजला जातो.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दोन तिरक्या सळई जोडताना कोन मोजला पाहिजे.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त्रिकोणाच्या तिन्ही कोनाच्या मापाची बेरीज ३६० अंश असते.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९० अंश कोन जेव्हा असतो तेव्हा त्यास काटकोन म्हणतात.  </a:t>
            </a:r>
          </a:p>
          <a:p>
            <a:pPr marL="514350" indent="-514350">
              <a:buAutoNum type="hindiNumPeriod"/>
            </a:pPr>
            <a:endParaRPr lang="mr-IN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२. आखणारी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पट्टी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आकृती काढताना पट्टी चा वापर करतात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2362200"/>
            <a:ext cx="57912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कोनमापक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पट्टीवर मिमी,सेमी इ. दर्शवलेले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आकृतीत आपण मिमी , सेमी चा वापर करतो.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उत्पादक कार्याची मापे फुटा मध्ये असली तरी आपण ती आकृतीत मिमी किंवा सेमी मधेच घेतो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यालाच स्केल घेणे म्हणतात. (उदा. ३ फुट सळई ला आकृतीत ३ सेमी ने दाखवावे )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३. पकडणारी व इतर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ट्री गार्ड तयार करताना खालील साधने वापरतात.</a:t>
            </a:r>
          </a:p>
        </p:txBody>
      </p:sp>
      <p:sp>
        <p:nvSpPr>
          <p:cNvPr id="8" name="Rectangle 7"/>
          <p:cNvSpPr/>
          <p:nvPr/>
        </p:nvSpPr>
        <p:spPr>
          <a:xfrm>
            <a:off x="3200400" y="2514600"/>
            <a:ext cx="3429000" cy="3539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3200" b="1" u="sng" dirty="0" smtClean="0">
                <a:solidFill>
                  <a:srgbClr val="00B050"/>
                </a:solidFill>
              </a:rPr>
              <a:t>आवश्यक साधने: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बेंच वाईस 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अर्थिंग क्लॅप 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वेल्डिंग केबल </a:t>
            </a:r>
          </a:p>
          <a:p>
            <a:pPr marL="514350" indent="-514350"/>
            <a:r>
              <a:rPr lang="mr-IN" sz="3200" dirty="0" smtClean="0">
                <a:solidFill>
                  <a:srgbClr val="00B050"/>
                </a:solidFill>
              </a:rPr>
              <a:t> व इलेक्ट्रोड होल्डर </a:t>
            </a:r>
          </a:p>
          <a:p>
            <a:pPr marL="514350" indent="-514350"/>
            <a:r>
              <a:rPr lang="mr-IN" sz="3200" dirty="0" smtClean="0">
                <a:solidFill>
                  <a:srgbClr val="00B050"/>
                </a:solidFill>
              </a:rPr>
              <a:t>४ वेल्डिंग गॉगल व वेल्डिंग स्क्रीन 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बेंच वाईस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जॉब पकडण्यासाठी बेंच वाईस हे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2514600"/>
            <a:ext cx="4343400" cy="30469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बेंच वाईस हे टेबलवर नट व बोल्ट च्या साह्याने जाम बसवलेले  असते.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हँडल ने एक बाजू आवळली जाते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दुसरी बाजू स्थिर असते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दोन्ही बाजू मध्ये जॉब पकडल्यास हालत नाही.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अर्थिंग क्लॅम्प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7000" y="2209800"/>
            <a:ext cx="4495800" cy="30469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 हे अर्थिंग देण्यासाठी चा चिमटा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वायर ने वेल्डिंग मशीन व ज्या वस्तू ला वेल्डिंग करायचे आहे त्या वरती जोडला </a:t>
            </a:r>
            <a:r>
              <a:rPr lang="mr-IN" sz="2400" dirty="0" smtClean="0">
                <a:solidFill>
                  <a:srgbClr val="00B050"/>
                </a:solidFill>
              </a:rPr>
              <a:t>जातो.</a:t>
            </a:r>
            <a:endParaRPr lang="mr-IN" sz="2400" dirty="0" smtClean="0">
              <a:solidFill>
                <a:srgbClr val="00B050"/>
              </a:solidFill>
            </a:endParaRP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व्यवस्थित लावला </a:t>
            </a:r>
            <a:r>
              <a:rPr lang="mr-IN" sz="2400" dirty="0" smtClean="0">
                <a:solidFill>
                  <a:srgbClr val="00B050"/>
                </a:solidFill>
              </a:rPr>
              <a:t>पाहिजे.</a:t>
            </a:r>
            <a:endParaRPr lang="mr-IN" sz="2400" dirty="0" smtClean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990600"/>
            <a:ext cx="6194648" cy="422176"/>
          </a:xfrm>
        </p:spPr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वेल्डिंग केबल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व इलेक्ट्रोड होल्डर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1905000"/>
            <a:ext cx="39624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मशीन ला जोडलेली केबल हि उष्णता  प्रतिबद्धक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केबल ला जोडी देवू नये.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इलेक्ट्रोड होल्डर मध्ये इलेक्ट्रोड धरला जातो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इलेक्ट्रोड जम बसवावा जेणे करून तो वेल्डिंग करताना हलणार नाही.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143</TotalTime>
  <Words>373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OER Ppt</vt:lpstr>
      <vt:lpstr>ट्री गार्ड बनवण्यासाठी ची साधने  </vt:lpstr>
      <vt:lpstr>प्रकार </vt:lpstr>
      <vt:lpstr>१. मापणारी साधने</vt:lpstr>
      <vt:lpstr>Slide 4</vt:lpstr>
      <vt:lpstr>२. आखणारी साधने</vt:lpstr>
      <vt:lpstr>३. पकडणारी व इतर साधने</vt:lpstr>
      <vt:lpstr>बेंच वाईस </vt:lpstr>
      <vt:lpstr> अर्थिंग क्लॅम्प   </vt:lpstr>
      <vt:lpstr> वेल्डिंग केबल   व इलेक्ट्रोड होल्डर     </vt:lpstr>
      <vt:lpstr>    वेल्डिंग गॉगल व वेल्डिंग स्क्रीन    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39</cp:revision>
  <dcterms:created xsi:type="dcterms:W3CDTF">2014-01-14T17:55:13Z</dcterms:created>
  <dcterms:modified xsi:type="dcterms:W3CDTF">2015-11-22T12:15:06Z</dcterms:modified>
</cp:coreProperties>
</file>