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8" r:id="rId3"/>
    <p:sldId id="269" r:id="rId4"/>
    <p:sldId id="270" r:id="rId5"/>
    <p:sldId id="271" r:id="rId6"/>
    <p:sldId id="272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485" autoAdjust="0"/>
    <p:restoredTop sz="94660"/>
  </p:normalViewPr>
  <p:slideViewPr>
    <p:cSldViewPr>
      <p:cViewPr>
        <p:scale>
          <a:sx n="50" d="100"/>
          <a:sy n="50" d="100"/>
        </p:scale>
        <p:origin x="-1608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22-11-2015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5</a:t>
            </a:fld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2715B-4539-4408-A8AA-853B9DBFD7C3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380A1-221A-4B31-9BB7-C03B7473FA0E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BF38-88EE-453E-B516-02CB76CF336D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9EC25-C0D6-4826-9178-8DA4A0B2345B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5D9E-AAAC-462B-A04F-1DF7A6E5B4F7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9C47D-E951-4902-8D57-8ADDA24E3434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D963-80A0-4892-A999-9BF4505C8594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1C9B1-D375-4DC9-8F3A-CABD61BA3F7F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17E77-3F8D-4E20-A71A-E64830B159E6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A17D-AEED-403E-894C-AD485973FDCD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5232-EB38-4FCA-BB77-BF8A529E36BE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9D2A8-5DB4-4A9C-B9A8-A869998BC33C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9831E-7C26-47BC-A6B5-F0CCEC931843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ट्री गार्ड बनवण्यासाठी ची हत्यारे 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99448" cy="1330424"/>
          </a:xfrm>
        </p:spPr>
        <p:txBody>
          <a:bodyPr/>
          <a:lstStyle/>
          <a:p>
            <a:r>
              <a:rPr lang="mr-IN" dirty="0" smtClean="0"/>
              <a:t>ट्री गार्ड करण्यासाठी वापरण्यात येणारी हत्यारे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24336"/>
            <a:ext cx="8064896" cy="24048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AutoNum type="hindiNumPeriod"/>
            </a:pPr>
            <a:r>
              <a:rPr lang="mr-IN" dirty="0" smtClean="0"/>
              <a:t>तोडणारी हत्यारे</a:t>
            </a:r>
          </a:p>
          <a:p>
            <a:pPr marL="514350" indent="-514350">
              <a:buAutoNum type="hindiNumPeriod"/>
            </a:pPr>
            <a:r>
              <a:rPr lang="mr-IN" dirty="0" smtClean="0"/>
              <a:t>कापणारी हत्यारे</a:t>
            </a:r>
          </a:p>
          <a:p>
            <a:pPr marL="514350" indent="-514350">
              <a:buAutoNum type="hindiNumPeriod"/>
            </a:pPr>
            <a:r>
              <a:rPr lang="mr-IN" dirty="0" smtClean="0"/>
              <a:t>ठोकणारी हत्यारे</a:t>
            </a:r>
          </a:p>
          <a:p>
            <a:pPr marL="514350" indent="-514350">
              <a:buAutoNum type="hindiNumPeriod"/>
            </a:pPr>
            <a:r>
              <a:rPr lang="mr-IN" dirty="0" smtClean="0"/>
              <a:t>पकडणारी हत्यारे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304800"/>
            <a:ext cx="7272808" cy="1470025"/>
          </a:xfrm>
        </p:spPr>
        <p:txBody>
          <a:bodyPr/>
          <a:lstStyle/>
          <a:p>
            <a:r>
              <a:rPr lang="mr-IN" dirty="0" smtClean="0"/>
              <a:t>१. तोडणारी हत्यारे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00400"/>
            <a:ext cx="7772400" cy="2438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mr-IN" sz="2000" b="1" u="sng" dirty="0" smtClean="0"/>
              <a:t>निगा व काळजी:</a:t>
            </a:r>
          </a:p>
          <a:p>
            <a:pPr marL="514350" indent="-514350" algn="l">
              <a:buAutoNum type="hindiNumPeriod"/>
            </a:pPr>
            <a:r>
              <a:rPr lang="mr-IN" sz="2000" dirty="0" smtClean="0"/>
              <a:t>खुणा केलेली जागा अडकित्त्यामध्ये पकडावी .</a:t>
            </a:r>
          </a:p>
          <a:p>
            <a:pPr marL="514350" indent="-514350" algn="l">
              <a:buAutoNum type="hindiNumPeriod"/>
            </a:pPr>
            <a:r>
              <a:rPr lang="mr-IN" sz="2000" dirty="0" smtClean="0"/>
              <a:t>जोरात बल लावून सळई तोडावी.</a:t>
            </a:r>
          </a:p>
          <a:p>
            <a:pPr marL="514350" indent="-514350" algn="l">
              <a:buAutoNum type="hindiNumPeriod"/>
            </a:pPr>
            <a:r>
              <a:rPr lang="mr-IN" sz="2000" dirty="0" smtClean="0"/>
              <a:t>अडकित्ता वापरताना स्वताचा तोल सांभाळावा.</a:t>
            </a:r>
          </a:p>
          <a:p>
            <a:pPr marL="514350" indent="-514350" algn="l">
              <a:buAutoNum type="hindiNumPeriod"/>
            </a:pPr>
            <a:r>
              <a:rPr lang="mr-IN" sz="2000" dirty="0" smtClean="0"/>
              <a:t>सळई पकडण्यासाठी दुसऱ्या व्यक्तीला </a:t>
            </a:r>
            <a:endParaRPr lang="en-US" sz="2000" dirty="0" smtClean="0"/>
          </a:p>
          <a:p>
            <a:pPr marL="514350" indent="-514350" algn="l"/>
            <a:r>
              <a:rPr lang="en-US" sz="2000" dirty="0" smtClean="0"/>
              <a:t>         </a:t>
            </a:r>
            <a:r>
              <a:rPr lang="mr-IN" sz="2000" dirty="0" smtClean="0"/>
              <a:t>मदतीला घ्यावे. </a:t>
            </a:r>
          </a:p>
          <a:p>
            <a:pPr marL="514350" indent="-514350" algn="l">
              <a:buAutoNum type="hindiNumPeriod"/>
            </a:pPr>
            <a:endParaRPr lang="en-IN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457200" y="1981200"/>
            <a:ext cx="7772400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mr-IN" sz="2400" dirty="0" smtClean="0">
                <a:solidFill>
                  <a:srgbClr val="FFFF00"/>
                </a:solidFill>
              </a:rPr>
              <a:t>अडकित्ता </a:t>
            </a:r>
            <a:r>
              <a:rPr lang="mr-IN" sz="2400" dirty="0" smtClean="0"/>
              <a:t>: लोखंडी सळई तोडण्यासाठी अडकित्ता वापरतात ,त्यामुळे सळई लवकर तुटते.</a:t>
            </a:r>
          </a:p>
        </p:txBody>
      </p:sp>
      <p:pic>
        <p:nvPicPr>
          <p:cNvPr id="7" name="Picture 6" descr="CAM0428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53200" y="3200400"/>
            <a:ext cx="2286000" cy="243840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304800"/>
            <a:ext cx="7272808" cy="1470025"/>
          </a:xfrm>
        </p:spPr>
        <p:txBody>
          <a:bodyPr/>
          <a:lstStyle/>
          <a:p>
            <a:r>
              <a:rPr lang="mr-IN" dirty="0" smtClean="0"/>
              <a:t>२. कापणारी हत्यारे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4200" y="3048000"/>
            <a:ext cx="5562600" cy="3124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/>
            <a:r>
              <a:rPr lang="mr-IN" b="1" u="sng" dirty="0" smtClean="0"/>
              <a:t>निगा व काळजी:</a:t>
            </a:r>
          </a:p>
          <a:p>
            <a:pPr marL="514350" indent="-514350" algn="l">
              <a:buAutoNum type="hindiNumPeriod"/>
            </a:pPr>
            <a:r>
              <a:rPr lang="mr-IN" dirty="0" smtClean="0"/>
              <a:t>लोखंडी वस्तूवर काम करताना करवतीला व्यवस्थित धार लावावी.</a:t>
            </a:r>
          </a:p>
          <a:p>
            <a:pPr marL="514350" indent="-514350" algn="l">
              <a:buAutoNum type="hindiNumPeriod"/>
            </a:pPr>
            <a:r>
              <a:rPr lang="mr-IN" dirty="0" smtClean="0"/>
              <a:t>करवती गंजू नयेत म्हणून पातींना ग्रीस किंवा तेल लावावे.</a:t>
            </a:r>
          </a:p>
          <a:p>
            <a:pPr marL="514350" indent="-514350" algn="l">
              <a:buAutoNum type="hindiNumPeriod"/>
            </a:pPr>
            <a:r>
              <a:rPr lang="mr-IN" dirty="0" smtClean="0"/>
              <a:t>करवत सरळ धरावे म्हणजे ते तुटणार नाही .</a:t>
            </a:r>
          </a:p>
          <a:p>
            <a:pPr marL="514350" indent="-514350" algn="l">
              <a:buAutoNum type="hindiNumPeriod"/>
            </a:pPr>
            <a:endParaRPr lang="mr-IN" dirty="0" smtClean="0"/>
          </a:p>
          <a:p>
            <a:pPr marL="514350" indent="-514350" algn="l">
              <a:buAutoNum type="hindiNumPeriod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381000" y="1828800"/>
            <a:ext cx="7772400" cy="83099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mr-IN" sz="2400" dirty="0" smtClean="0">
                <a:solidFill>
                  <a:srgbClr val="FFFF00"/>
                </a:solidFill>
              </a:rPr>
              <a:t>करवत</a:t>
            </a:r>
            <a:r>
              <a:rPr lang="mr-IN" sz="2400" dirty="0" smtClean="0"/>
              <a:t> :सळई  कापणारे हत्यार म्हणून करवतीचा वापर करतात,करवतीला दात्र्या असतात.</a:t>
            </a:r>
          </a:p>
        </p:txBody>
      </p:sp>
      <p:pic>
        <p:nvPicPr>
          <p:cNvPr id="2050" name="Picture 2" descr="C:\Users\admin\Desktop\exam pad\tools needs scanned by sneha\20150315_16060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>
            <a:off x="114300" y="3162300"/>
            <a:ext cx="3124200" cy="2895600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  <a:innerShdw blurRad="63500" dist="50800" dir="13500000">
              <a:prstClr val="black">
                <a:alpha val="50000"/>
              </a:prstClr>
            </a:innerShdw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304800"/>
            <a:ext cx="7272808" cy="1470025"/>
          </a:xfrm>
        </p:spPr>
        <p:txBody>
          <a:bodyPr/>
          <a:lstStyle/>
          <a:p>
            <a:r>
              <a:rPr lang="mr-IN" sz="4000" dirty="0" smtClean="0"/>
              <a:t>३. ठोकणारी हत्यारे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4191000" cy="36576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mr-IN" sz="2200" b="1" u="sng" dirty="0" smtClean="0"/>
              <a:t>हतोडी :</a:t>
            </a:r>
          </a:p>
          <a:p>
            <a:pPr marL="514350" indent="-514350" algn="l">
              <a:buAutoNum type="hindiNumPeriod"/>
            </a:pPr>
            <a:r>
              <a:rPr lang="mr-IN" sz="2200" dirty="0" smtClean="0"/>
              <a:t>हातोडीचा दांडा लाकडी किंवा लोखंडी असतो.</a:t>
            </a:r>
            <a:endParaRPr lang="en-US" sz="2200" dirty="0" smtClean="0"/>
          </a:p>
          <a:p>
            <a:pPr marL="514350" indent="-514350" algn="l">
              <a:buAutoNum type="hindiNumPeriod"/>
            </a:pPr>
            <a:r>
              <a:rPr lang="mr-IN" sz="2200" dirty="0" smtClean="0"/>
              <a:t>हातोडीचा टोकावरचा भाग वेगवेगळा असतो .  </a:t>
            </a:r>
          </a:p>
          <a:p>
            <a:pPr marL="514350" indent="-514350" algn="l">
              <a:buAutoNum type="hindiNumPeriod"/>
            </a:pPr>
            <a:r>
              <a:rPr lang="mr-IN" sz="2200" dirty="0" smtClean="0"/>
              <a:t>पृष्ठभाग गोलाकार,प्लेन अशा पद्धतीचा असतो.</a:t>
            </a:r>
          </a:p>
          <a:p>
            <a:pPr marL="514350" indent="-514350" algn="l">
              <a:buAutoNum type="hindiNumPeriod"/>
            </a:pPr>
            <a:r>
              <a:rPr lang="mr-IN" sz="2200" dirty="0" smtClean="0"/>
              <a:t>हातातील सर्व बळ होतोडीच्या पृष्ठभागावर एकवठ्ते .</a:t>
            </a:r>
          </a:p>
          <a:p>
            <a:pPr marL="514350" indent="-514350" algn="l">
              <a:buAutoNum type="hindiNumPeriod"/>
            </a:pPr>
            <a:endParaRPr lang="mr-IN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457200" y="1752600"/>
            <a:ext cx="8458200" cy="4462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mr-IN" sz="2300" dirty="0" smtClean="0">
                <a:solidFill>
                  <a:srgbClr val="FFFF00"/>
                </a:solidFill>
              </a:rPr>
              <a:t>हातोडी </a:t>
            </a:r>
            <a:r>
              <a:rPr lang="en-US" sz="2300" smtClean="0">
                <a:solidFill>
                  <a:srgbClr val="FFFF00"/>
                </a:solidFill>
              </a:rPr>
              <a:t>: </a:t>
            </a:r>
            <a:r>
              <a:rPr lang="mr-IN" sz="2300" smtClean="0"/>
              <a:t>हातोडी </a:t>
            </a:r>
            <a:r>
              <a:rPr lang="mr-IN" sz="2300" dirty="0" smtClean="0"/>
              <a:t>हे ठोकण्याचे हत्यार आहे.</a:t>
            </a:r>
          </a:p>
        </p:txBody>
      </p:sp>
      <p:pic>
        <p:nvPicPr>
          <p:cNvPr id="7" name="Picture 6" descr="C:\Users\admin\Desktop\exam pad\tools needs scanned by sneha\hatod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4343400"/>
            <a:ext cx="3860800" cy="1600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2" descr="C:\Users\admin\Desktop\exam pad\tools needs scanned by sneha\20150315_16100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76800" y="2438400"/>
            <a:ext cx="3886200" cy="1771650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304800"/>
            <a:ext cx="7272808" cy="1470025"/>
          </a:xfrm>
        </p:spPr>
        <p:txBody>
          <a:bodyPr/>
          <a:lstStyle/>
          <a:p>
            <a:r>
              <a:rPr lang="mr-IN" sz="4000" dirty="0" smtClean="0"/>
              <a:t>४. पकडणारी हत्यारे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743200"/>
            <a:ext cx="7239000" cy="1905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/>
            <a:r>
              <a:rPr lang="mr-IN" sz="2200" b="1" u="sng" dirty="0" smtClean="0"/>
              <a:t>पक्कड :</a:t>
            </a:r>
          </a:p>
          <a:p>
            <a:pPr marL="514350" indent="-514350" algn="l">
              <a:buAutoNum type="hindiNumPeriod"/>
            </a:pPr>
            <a:r>
              <a:rPr lang="mr-IN" sz="2200" dirty="0" smtClean="0"/>
              <a:t>पक्कडीने घट्ट पकडता येते.</a:t>
            </a:r>
            <a:endParaRPr lang="en-US" sz="2200" dirty="0" smtClean="0"/>
          </a:p>
          <a:p>
            <a:pPr marL="514350" indent="-514350" algn="l">
              <a:buAutoNum type="hindiNumPeriod"/>
            </a:pPr>
            <a:r>
              <a:rPr lang="mr-IN" sz="2200" dirty="0" smtClean="0"/>
              <a:t>तार आवळण्यासाठी पक्कड उपयोगाची आहे.  </a:t>
            </a:r>
          </a:p>
          <a:p>
            <a:pPr marL="514350" indent="-514350" algn="l">
              <a:buAutoNum type="hindiNumPeriod"/>
            </a:pPr>
            <a:r>
              <a:rPr lang="mr-IN" sz="2200" dirty="0" smtClean="0"/>
              <a:t>पक्कड मध्ये वस्तू पकडताना व्यवस्थित पकडावी.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457200" y="1752600"/>
            <a:ext cx="8458200" cy="44627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mr-IN" sz="2300" dirty="0" smtClean="0">
                <a:solidFill>
                  <a:srgbClr val="FFFF00"/>
                </a:solidFill>
              </a:rPr>
              <a:t>पक्कड</a:t>
            </a:r>
            <a:r>
              <a:rPr lang="mr-IN" sz="2300" dirty="0" smtClean="0"/>
              <a:t>: पक्कड हे पकडण्याचे हत्यार आहे.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38400" y="2590800"/>
            <a:ext cx="4648200" cy="1752600"/>
          </a:xfrm>
          <a:ln>
            <a:solidFill>
              <a:srgbClr val="BB0F1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sz="9400" dirty="0" smtClean="0"/>
              <a:t>धन्यवाद</a:t>
            </a:r>
            <a:endParaRPr lang="en-US" sz="6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141</TotalTime>
  <Words>246</Words>
  <Application>Microsoft Office PowerPoint</Application>
  <PresentationFormat>On-screen Show (4:3)</PresentationFormat>
  <Paragraphs>52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OER Ppt</vt:lpstr>
      <vt:lpstr>ट्री गार्ड बनवण्यासाठी ची हत्यारे  </vt:lpstr>
      <vt:lpstr>ट्री गार्ड करण्यासाठी वापरण्यात येणारी हत्यारे </vt:lpstr>
      <vt:lpstr>१. तोडणारी हत्यारे</vt:lpstr>
      <vt:lpstr>२. कापणारी हत्यारे</vt:lpstr>
      <vt:lpstr>३. ठोकणारी हत्यारे</vt:lpstr>
      <vt:lpstr>४. पकडणारी हत्यारे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acer</cp:lastModifiedBy>
  <cp:revision>43</cp:revision>
  <dcterms:created xsi:type="dcterms:W3CDTF">2014-01-14T17:55:13Z</dcterms:created>
  <dcterms:modified xsi:type="dcterms:W3CDTF">2015-11-22T12:16:05Z</dcterms:modified>
</cp:coreProperties>
</file>