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59" r:id="rId3"/>
    <p:sldId id="260" r:id="rId4"/>
    <p:sldId id="256" r:id="rId5"/>
    <p:sldId id="258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912" autoAdjust="0"/>
    <p:restoredTop sz="94660"/>
  </p:normalViewPr>
  <p:slideViewPr>
    <p:cSldViewPr>
      <p:cViewPr>
        <p:scale>
          <a:sx n="62" d="100"/>
          <a:sy n="62" d="100"/>
        </p:scale>
        <p:origin x="-133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तिवई तयार करण्यासाठी </a:t>
            </a:r>
            <a:r>
              <a:rPr lang="mr-IN" smtClean="0"/>
              <a:t>ची हत्यारे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/>
              <a:t>विज्ञान आश्रम, पाबळ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99448" cy="1330424"/>
          </a:xfrm>
        </p:spPr>
        <p:txBody>
          <a:bodyPr/>
          <a:lstStyle/>
          <a:p>
            <a:r>
              <a:rPr lang="mr-IN" dirty="0" smtClean="0"/>
              <a:t>तिवई  तयार करण्यासाठी वापरण्यात येणारी हत्यारे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2776736"/>
            <a:ext cx="8064896" cy="24048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hindiNumPeriod"/>
            </a:pPr>
            <a:r>
              <a:rPr lang="mr-IN" dirty="0" smtClean="0"/>
              <a:t>तोडणारी हत्यारे</a:t>
            </a:r>
          </a:p>
          <a:p>
            <a:pPr marL="514350" indent="-514350">
              <a:buAutoNum type="hindiNumPeriod"/>
            </a:pPr>
            <a:r>
              <a:rPr lang="mr-IN" dirty="0" smtClean="0"/>
              <a:t>कापणारी हत्यारे</a:t>
            </a:r>
          </a:p>
          <a:p>
            <a:pPr marL="514350" indent="-514350">
              <a:buAutoNum type="hindiNumPeriod"/>
            </a:pPr>
            <a:r>
              <a:rPr lang="mr-IN" dirty="0" smtClean="0"/>
              <a:t>ठोकणारी हत्यारे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04800"/>
            <a:ext cx="7272808" cy="1470025"/>
          </a:xfrm>
        </p:spPr>
        <p:txBody>
          <a:bodyPr/>
          <a:lstStyle/>
          <a:p>
            <a:r>
              <a:rPr lang="mr-IN" dirty="0" smtClean="0"/>
              <a:t>१. तोडणारी हत्यारे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7772400" cy="2438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mr-IN" sz="2000" b="1" u="sng" dirty="0" smtClean="0"/>
              <a:t>निगा व काळजी: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खुणा केलेली जागा अडकित्त्यामध्ये पकडावी .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जोरात बल लावून सळई तोडावी.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अडकित्ता वापरताना स्वताचा तोल सांभाळावा.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सळई पकडण्यासाठी दुसऱ्या व्यक्तीला </a:t>
            </a:r>
            <a:endParaRPr lang="en-US" sz="2000" dirty="0" smtClean="0"/>
          </a:p>
          <a:p>
            <a:pPr marL="514350" indent="-514350" algn="l"/>
            <a:r>
              <a:rPr lang="en-US" sz="2000" dirty="0" smtClean="0"/>
              <a:t>         </a:t>
            </a:r>
            <a:r>
              <a:rPr lang="mr-IN" sz="2000" dirty="0" smtClean="0"/>
              <a:t>मदतीला घ्यावे. </a:t>
            </a:r>
          </a:p>
          <a:p>
            <a:pPr marL="514350" indent="-514350" algn="l">
              <a:buAutoNum type="hindiNumPeriod"/>
            </a:pPr>
            <a:endParaRPr lang="en-I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57200" y="1981200"/>
            <a:ext cx="777240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mr-IN" sz="2400" dirty="0" smtClean="0">
                <a:solidFill>
                  <a:srgbClr val="FFFF00"/>
                </a:solidFill>
              </a:rPr>
              <a:t>अडकित्ता </a:t>
            </a:r>
            <a:r>
              <a:rPr lang="mr-IN" sz="2400" dirty="0" smtClean="0"/>
              <a:t>: लोखंडी सळई तोडण्यासाठी अडकित्ता वापरतात ,त्यामुळे सळई लवकर तुटते.</a:t>
            </a:r>
          </a:p>
        </p:txBody>
      </p:sp>
      <p:pic>
        <p:nvPicPr>
          <p:cNvPr id="7" name="Picture 6" descr="CAM042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3200400"/>
            <a:ext cx="2286000" cy="243840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6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04800"/>
            <a:ext cx="7272808" cy="1470025"/>
          </a:xfrm>
        </p:spPr>
        <p:txBody>
          <a:bodyPr/>
          <a:lstStyle/>
          <a:p>
            <a:r>
              <a:rPr lang="mr-IN" dirty="0" smtClean="0"/>
              <a:t>२. कापणारी हत्यारे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3048000"/>
            <a:ext cx="5562600" cy="3124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mr-IN" b="1" u="sng" dirty="0" smtClean="0"/>
              <a:t>निगा व काळजी:</a:t>
            </a:r>
          </a:p>
          <a:p>
            <a:pPr marL="514350" indent="-514350" algn="l">
              <a:buAutoNum type="hindiNumPeriod"/>
            </a:pPr>
            <a:r>
              <a:rPr lang="mr-IN" dirty="0" smtClean="0"/>
              <a:t>लोखंडी वस्तूवर काम करताना करवतीला व्यवस्थित धार लावावी.</a:t>
            </a:r>
          </a:p>
          <a:p>
            <a:pPr marL="514350" indent="-514350" algn="l">
              <a:buAutoNum type="hindiNumPeriod"/>
            </a:pPr>
            <a:r>
              <a:rPr lang="mr-IN" dirty="0" smtClean="0"/>
              <a:t>करवती गंजू नयेत म्हणून पातींना ग्रीस किंवा तेल लावावे.</a:t>
            </a:r>
          </a:p>
          <a:p>
            <a:pPr marL="514350" indent="-514350" algn="l">
              <a:buAutoNum type="hindiNumPeriod"/>
            </a:pPr>
            <a:r>
              <a:rPr lang="mr-IN" dirty="0" smtClean="0"/>
              <a:t>करवत सरळ धरावे म्हणजे ते तुटणार नाही .</a:t>
            </a:r>
          </a:p>
          <a:p>
            <a:pPr marL="514350" indent="-514350" algn="l">
              <a:buAutoNum type="hindiNumPeriod"/>
            </a:pPr>
            <a:endParaRPr lang="mr-IN" dirty="0" smtClean="0"/>
          </a:p>
          <a:p>
            <a:pPr marL="514350" indent="-514350" algn="l">
              <a:buAutoNum type="hindiNumPeriod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81000" y="1828800"/>
            <a:ext cx="777240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mr-IN" sz="2400" dirty="0" smtClean="0">
                <a:solidFill>
                  <a:srgbClr val="FFFF00"/>
                </a:solidFill>
              </a:rPr>
              <a:t>करवत</a:t>
            </a:r>
            <a:r>
              <a:rPr lang="mr-IN" sz="2400" dirty="0" smtClean="0"/>
              <a:t> :सळई  कापणारे हत्यार म्हणून करवतीचा वापर करतात,करवतीला दात्र्या असतात.</a:t>
            </a:r>
          </a:p>
        </p:txBody>
      </p:sp>
      <p:pic>
        <p:nvPicPr>
          <p:cNvPr id="2050" name="Picture 2" descr="C:\Users\admin\Desktop\exam pad\tools needs scanned by sneha\20150315_1606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14300" y="3162300"/>
            <a:ext cx="3124200" cy="289560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800" y="1981200"/>
            <a:ext cx="2362200" cy="304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 algn="l"/>
            <a:r>
              <a:rPr lang="mr-IN" b="1" u="sng" dirty="0" smtClean="0">
                <a:solidFill>
                  <a:schemeClr val="tx1"/>
                </a:solidFill>
              </a:rPr>
              <a:t>प्रकार:</a:t>
            </a:r>
            <a:endParaRPr lang="mr-IN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mr-IN" dirty="0" smtClean="0">
                <a:solidFill>
                  <a:schemeClr val="tx1"/>
                </a:solidFill>
              </a:rPr>
              <a:t>हात करवत 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mr-IN" dirty="0" smtClean="0">
                <a:solidFill>
                  <a:schemeClr val="tx1"/>
                </a:solidFill>
              </a:rPr>
              <a:t>रीप सॉ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mr-IN" dirty="0" smtClean="0">
                <a:solidFill>
                  <a:schemeClr val="tx1"/>
                </a:solidFill>
              </a:rPr>
              <a:t>क्रॉसकट सॉ 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mr-IN" dirty="0" smtClean="0">
                <a:solidFill>
                  <a:schemeClr val="tx1"/>
                </a:solidFill>
              </a:rPr>
              <a:t>पट्टी करवत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mr-IN" dirty="0" smtClean="0">
                <a:solidFill>
                  <a:schemeClr val="tx1"/>
                </a:solidFill>
              </a:rPr>
              <a:t>डोव्हटेल सॉ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mr-IN" dirty="0" smtClean="0">
                <a:solidFill>
                  <a:schemeClr val="tx1"/>
                </a:solidFill>
              </a:rPr>
              <a:t>कंपास करवत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mr-IN" dirty="0" smtClean="0">
                <a:solidFill>
                  <a:schemeClr val="tx1"/>
                </a:solidFill>
              </a:rPr>
              <a:t>छिद्र करवत  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84040" y="152400"/>
            <a:ext cx="7272808" cy="14700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kumimoji="0" lang="mr-IN" sz="5400" b="1" i="0" u="none" strike="noStrike" kern="1200" cap="none" spc="0" normalizeH="0" baseline="0" noProof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करवत</a:t>
            </a:r>
            <a:endParaRPr lang="en-IN" sz="2800" dirty="0" smtClean="0">
              <a:solidFill>
                <a:srgbClr val="00B050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564160" y="1664568"/>
            <a:ext cx="532859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9" descr="IMG_51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4600" y="2971800"/>
            <a:ext cx="6112933" cy="289560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04800"/>
            <a:ext cx="7272808" cy="1470025"/>
          </a:xfrm>
        </p:spPr>
        <p:txBody>
          <a:bodyPr/>
          <a:lstStyle/>
          <a:p>
            <a:r>
              <a:rPr lang="mr-IN" sz="4000" dirty="0" smtClean="0"/>
              <a:t>३. ठोकणारी हत्यारे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4191000" cy="3657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mr-IN" sz="2200" b="1" u="sng" dirty="0" smtClean="0"/>
              <a:t>हतोडी :</a:t>
            </a:r>
          </a:p>
          <a:p>
            <a:pPr marL="514350" indent="-514350" algn="l">
              <a:buAutoNum type="hindiNumPeriod"/>
            </a:pPr>
            <a:r>
              <a:rPr lang="mr-IN" sz="2200" dirty="0" smtClean="0"/>
              <a:t>हातोडीचा दांडा लाकडी किंवा लोखंडी असतो.</a:t>
            </a:r>
            <a:endParaRPr lang="en-US" sz="2200" dirty="0" smtClean="0"/>
          </a:p>
          <a:p>
            <a:pPr marL="514350" indent="-514350" algn="l">
              <a:buAutoNum type="hindiNumPeriod"/>
            </a:pPr>
            <a:r>
              <a:rPr lang="mr-IN" sz="2200" dirty="0" smtClean="0"/>
              <a:t>हातोडीचा टोकावरचा भाग वेगवेगळा असतो .  </a:t>
            </a:r>
          </a:p>
          <a:p>
            <a:pPr marL="514350" indent="-514350" algn="l">
              <a:buAutoNum type="hindiNumPeriod"/>
            </a:pPr>
            <a:r>
              <a:rPr lang="mr-IN" sz="2200" dirty="0" smtClean="0"/>
              <a:t>पृष्ठभाग गोलाकार,प्लेन अशा पद्धतीचा असतो.</a:t>
            </a:r>
          </a:p>
          <a:p>
            <a:pPr marL="514350" indent="-514350" algn="l">
              <a:buAutoNum type="hindiNumPeriod"/>
            </a:pPr>
            <a:r>
              <a:rPr lang="mr-IN" sz="2200" dirty="0" smtClean="0"/>
              <a:t>हातातील सर्व बळ होतोडीच्या पृष्ठभागावर एकवठ्ते .</a:t>
            </a:r>
          </a:p>
          <a:p>
            <a:pPr marL="514350" indent="-514350" algn="l">
              <a:buAutoNum type="hindiNumPeriod"/>
            </a:pPr>
            <a:endParaRPr lang="mr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57200" y="1752600"/>
            <a:ext cx="8458200" cy="4462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mr-IN" sz="2300" smtClean="0">
                <a:solidFill>
                  <a:srgbClr val="FFFF00"/>
                </a:solidFill>
              </a:rPr>
              <a:t>हातोडी </a:t>
            </a:r>
            <a:r>
              <a:rPr lang="mr-IN" sz="2300" smtClean="0"/>
              <a:t>: </a:t>
            </a:r>
            <a:r>
              <a:rPr lang="mr-IN" sz="2300" dirty="0" smtClean="0"/>
              <a:t>हातोडी हे ठोकण्याचे हत्यार आहे.</a:t>
            </a:r>
          </a:p>
        </p:txBody>
      </p:sp>
      <p:pic>
        <p:nvPicPr>
          <p:cNvPr id="7" name="Picture 6" descr="C:\Users\admin\Desktop\exam pad\tools needs scanned by sneha\hato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343400"/>
            <a:ext cx="3860800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2" descr="C:\Users\admin\Desktop\exam pad\tools needs scanned by sneha\20150315_1610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2438400"/>
            <a:ext cx="3886200" cy="177165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781800" cy="1981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lvl="0" indent="-514350" algn="l"/>
            <a:r>
              <a:rPr lang="mr-IN" dirty="0" smtClean="0">
                <a:solidFill>
                  <a:schemeClr val="tx1"/>
                </a:solidFill>
              </a:rPr>
              <a:t>अ. गोल माथ्याची हातोडी (Ballpin hammer)</a:t>
            </a:r>
          </a:p>
          <a:p>
            <a:pPr lvl="0" algn="l"/>
            <a:r>
              <a:rPr lang="mr-IN" dirty="0" smtClean="0">
                <a:solidFill>
                  <a:schemeClr val="tx1"/>
                </a:solidFill>
              </a:rPr>
              <a:t>ब. पंजा हातोडी (claw hammer)</a:t>
            </a:r>
          </a:p>
          <a:p>
            <a:pPr lvl="0" algn="l"/>
            <a:r>
              <a:rPr lang="mr-IN" dirty="0" smtClean="0">
                <a:solidFill>
                  <a:schemeClr val="tx1"/>
                </a:solidFill>
              </a:rPr>
              <a:t>क. मोगर (mallet)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564160" y="1664568"/>
            <a:ext cx="532859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71192" y="228600"/>
            <a:ext cx="7272808" cy="14700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r-IN" sz="4000" b="1" i="0" u="none" strike="noStrike" kern="1200" cap="none" spc="0" normalizeH="0" baseline="0" noProof="0" smtClean="0">
                <a:ln w="1905"/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हातोडीचे प्रकार</a:t>
            </a:r>
            <a:endParaRPr kumimoji="0" lang="en-IN" sz="5400" b="1" i="0" u="none" strike="noStrike" kern="1200" cap="none" spc="0" normalizeH="0" baseline="0" noProof="0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76600" y="2590800"/>
            <a:ext cx="3048000" cy="1143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6600" dirty="0" smtClean="0"/>
              <a:t>धन्यवाद</a:t>
            </a:r>
            <a:endParaRPr lang="en-US" sz="66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394</TotalTime>
  <Words>251</Words>
  <Application>Microsoft Office PowerPoint</Application>
  <PresentationFormat>On-screen Show (4:3)</PresentationFormat>
  <Paragraphs>58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OER Ppt</vt:lpstr>
      <vt:lpstr>तिवई तयार करण्यासाठी ची हत्यारे </vt:lpstr>
      <vt:lpstr>तिवई  तयार करण्यासाठी वापरण्यात येणारी हत्यारे </vt:lpstr>
      <vt:lpstr>१. तोडणारी हत्यारे</vt:lpstr>
      <vt:lpstr>२. कापणारी हत्यारे</vt:lpstr>
      <vt:lpstr>Slide 5</vt:lpstr>
      <vt:lpstr>३. ठोकणारी हत्यारे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acer</cp:lastModifiedBy>
  <cp:revision>53</cp:revision>
  <dcterms:created xsi:type="dcterms:W3CDTF">2014-01-14T17:55:13Z</dcterms:created>
  <dcterms:modified xsi:type="dcterms:W3CDTF">2015-11-22T12:07:53Z</dcterms:modified>
</cp:coreProperties>
</file>