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8" r:id="rId2"/>
    <p:sldId id="259" r:id="rId3"/>
    <p:sldId id="260" r:id="rId4"/>
    <p:sldId id="273" r:id="rId5"/>
    <p:sldId id="274" r:id="rId6"/>
    <p:sldId id="276" r:id="rId7"/>
    <p:sldId id="271" r:id="rId8"/>
    <p:sldId id="277" r:id="rId9"/>
    <p:sldId id="278" r:id="rId10"/>
    <p:sldId id="279" r:id="rId11"/>
    <p:sldId id="27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B0F1F"/>
    <a:srgbClr val="CC0000"/>
    <a:srgbClr val="FF3300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2" d="100"/>
          <a:sy n="62" d="100"/>
        </p:scale>
        <p:origin x="-1038" y="-21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0087AE-7597-4D42-BC44-46E61B2B8E38}" type="datetimeFigureOut">
              <a:rPr lang="en-IN" smtClean="0"/>
              <a:pPr/>
              <a:t>22-11-2015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2715B-4539-4408-A8AA-853B9DBFD7C3}" type="slidenum">
              <a:rPr lang="en-IN" smtClean="0"/>
              <a:pPr/>
              <a:t>‹#›</a:t>
            </a:fld>
            <a:endParaRPr lang="en-I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2996952"/>
            <a:ext cx="7272808" cy="1470025"/>
          </a:xfrm>
        </p:spPr>
        <p:txBody>
          <a:bodyPr/>
          <a:lstStyle>
            <a:lvl1pPr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1760" y="4509120"/>
            <a:ext cx="5328592" cy="72008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00B05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3A4FA-2C95-4BD0-9935-471052EE0A4C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48264" y="6376243"/>
            <a:ext cx="2133600" cy="365125"/>
          </a:xfrm>
        </p:spPr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2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wedg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26B24-4907-4837-8F39-3C6833CA2E53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C928C-1441-4C75-9485-B8ABB09FB0F8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5991ED-B9E9-4D79-B6C1-99AA94E13F7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 cap="none" spc="0">
                <a:ln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fld id="{1F68CD27-F250-44A2-BCBA-F6217D121699}" type="slidenum">
              <a:rPr lang="en-IN" smtClean="0"/>
              <a:pPr/>
              <a:t>‹#›</a:t>
            </a:fld>
            <a:endParaRPr lang="en-IN" dirty="0"/>
          </a:p>
        </p:txBody>
      </p:sp>
    </p:spTree>
  </p:cSld>
  <p:clrMapOvr>
    <a:masterClrMapping/>
  </p:clrMapOvr>
  <p:transition spd="slow">
    <p:wedg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7162C-3F91-4986-908C-D196F9B3DFDF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325A21-7405-455D-B1BF-7DE3653E7800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B5F18-CBF2-47EB-A018-9893B700B268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3246C-F85C-4B95-95DA-656918325929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DD09C-F65F-4F60-881C-47F2890A93C4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67744" y="273050"/>
            <a:ext cx="655272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41202"/>
            <a:ext cx="5111750" cy="4668118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65D80-C95C-4A3C-B4DA-B4A95F76907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334C84-813E-434A-8A6E-06D75621854A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 smtClean="0"/>
              <a:t>| Vigyan Ashram | INDUSA PTI |</a:t>
            </a:r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68CD27-F250-44A2-BCBA-F6217D121699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  <p:transition spd="slow">
    <p:wedg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6309320"/>
            <a:ext cx="9144000" cy="54868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39752" y="269776"/>
            <a:ext cx="6480720" cy="11430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4840" y="1772816"/>
            <a:ext cx="8064896" cy="24048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8EF8F-EADE-4ABC-B664-A4C2F07AE3F7}" type="datetime1">
              <a:rPr lang="en-IN" smtClean="0"/>
              <a:pPr/>
              <a:t>22-11-2015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</a:t>
            </a:r>
            <a:r>
              <a:rPr lang="en-US" dirty="0" err="1" smtClean="0"/>
              <a:t>Vigyan</a:t>
            </a:r>
            <a:r>
              <a:rPr lang="en-US" dirty="0" smtClean="0"/>
              <a:t> Ashram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r>
              <a:rPr lang="en-US" dirty="0" smtClean="0"/>
              <a:t> INDUSA PTI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|</a:t>
            </a:r>
            <a:endParaRPr lang="en-IN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6256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 b="0" cap="none" spc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fld id="{DBA2D849-F80E-4A61-B632-3B1F48906DD7}" type="slidenum">
              <a:rPr lang="en-IN" b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pPr/>
              <a:t>‹#›</a:t>
            </a:fld>
            <a:endParaRPr lang="en-IN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2339752" y="1484784"/>
            <a:ext cx="6480720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0" y="0"/>
            <a:ext cx="9144000" cy="260648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5" name="Picture 2" descr="C:\Users\SONY\Desktop\LWD IMG\LWD_Logo.jpg"/>
          <p:cNvPicPr>
            <a:picLocks noChangeAspect="1" noChangeArrowheads="1"/>
          </p:cNvPicPr>
          <p:nvPr/>
        </p:nvPicPr>
        <p:blipFill>
          <a:blip r:embed="rId13" cstate="print"/>
          <a:stretch>
            <a:fillRect/>
          </a:stretch>
        </p:blipFill>
        <p:spPr bwMode="auto">
          <a:xfrm>
            <a:off x="251520" y="197217"/>
            <a:ext cx="1944216" cy="135819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wedge/>
  </p:transition>
  <p:hf hdr="0" dt="0"/>
  <p:txStyles>
    <p:titleStyle>
      <a:lvl1pPr algn="ctr" defTabSz="914400" rtl="0" eaLnBrk="1" latinLnBrk="0" hangingPunct="1">
        <a:spcBef>
          <a:spcPct val="0"/>
        </a:spcBef>
        <a:buNone/>
        <a:defRPr sz="4000" b="1" kern="1200" cap="none" spc="0">
          <a:ln w="1905"/>
          <a:solidFill>
            <a:schemeClr val="tx2"/>
          </a:solidFill>
          <a:effectLst>
            <a:innerShdw blurRad="69850" dist="43180" dir="5400000">
              <a:srgbClr val="000000">
                <a:alpha val="65000"/>
              </a:srgbClr>
            </a:innerShdw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FF330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00B05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0070C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mr-IN" dirty="0" smtClean="0"/>
              <a:t>तिवई तयार करण्यासाठी </a:t>
            </a:r>
            <a:r>
              <a:rPr lang="mr-IN" dirty="0" smtClean="0"/>
              <a:t>लागणारी </a:t>
            </a:r>
            <a:r>
              <a:rPr lang="mr-IN" dirty="0" smtClean="0"/>
              <a:t>साधने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mr-IN" dirty="0" smtClean="0"/>
              <a:t>विज्ञान आश्रम, पाबळ</a:t>
            </a:r>
            <a:endParaRPr lang="en-US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990600"/>
            <a:ext cx="5966048" cy="152400"/>
          </a:xfrm>
        </p:spPr>
        <p:txBody>
          <a:bodyPr/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 </a:t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 </a:t>
            </a:r>
            <a:r>
              <a:rPr lang="mr-IN" sz="3600" dirty="0" smtClean="0">
                <a:solidFill>
                  <a:srgbClr val="00B050"/>
                </a:solidFill>
              </a:rPr>
              <a:t>वेल्डिंग गॉगल व वेल्डिंग स्क्रीन </a:t>
            </a:r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  </a:t>
            </a:r>
            <a:br>
              <a:rPr lang="mr-IN" dirty="0" smtClean="0">
                <a:solidFill>
                  <a:srgbClr val="00B050"/>
                </a:solidFill>
              </a:rPr>
            </a:br>
            <a:endParaRPr lang="mr-IN" dirty="0" smtClean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667000" y="2209800"/>
            <a:ext cx="3962400" cy="37856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वेल्डिंग गॉगल हे सुरक्षेचे साधन आहे.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वेल्डिंग करताना होणारया प्रकाशापासून डोळ्यांचा बचाव वेल्डिंग गॉगल करतात. 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वेल्डिंग स्क्रीन हि संपूर्ण चेहऱ्याची सुरक्षा करते 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एका हाताने स्क्रीन पकडावी लागते.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2438400" y="2590800"/>
            <a:ext cx="4648200" cy="1752600"/>
          </a:xfrm>
          <a:ln>
            <a:solidFill>
              <a:srgbClr val="BB0F1F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mr-IN" sz="9400" dirty="0" smtClean="0"/>
              <a:t>धन्यवाद</a:t>
            </a:r>
            <a:endParaRPr lang="en-US" sz="6600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sz="4400" dirty="0" smtClean="0"/>
              <a:t>उद्दिष्टे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440" y="2534816"/>
            <a:ext cx="7887160" cy="2570584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514350" indent="-514350">
              <a:buAutoNum type="hindiNumPeriod"/>
            </a:pPr>
            <a:r>
              <a:rPr lang="mr-IN" sz="4400" dirty="0" smtClean="0">
                <a:solidFill>
                  <a:srgbClr val="00B050"/>
                </a:solidFill>
              </a:rPr>
              <a:t> मापणारी साधने</a:t>
            </a:r>
          </a:p>
          <a:p>
            <a:pPr marL="514350" indent="-514350">
              <a:buAutoNum type="hindiNumPeriod"/>
            </a:pPr>
            <a:r>
              <a:rPr lang="mr-IN" sz="4400" dirty="0" smtClean="0">
                <a:solidFill>
                  <a:srgbClr val="00B050"/>
                </a:solidFill>
              </a:rPr>
              <a:t> आखणारी साधने</a:t>
            </a:r>
          </a:p>
          <a:p>
            <a:pPr marL="514350" indent="-514350">
              <a:buAutoNum type="hindiNumPeriod"/>
            </a:pPr>
            <a:r>
              <a:rPr lang="mr-IN" sz="4400" dirty="0" smtClean="0">
                <a:solidFill>
                  <a:srgbClr val="00B050"/>
                </a:solidFill>
              </a:rPr>
              <a:t> पकडणारी व इतर साधने</a:t>
            </a:r>
            <a:endParaRPr lang="en-US" sz="44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१. मापणारी साधने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>
                <a:solidFill>
                  <a:srgbClr val="FFFF00"/>
                </a:solidFill>
              </a:rPr>
              <a:t>मोजमाप पट्टी : </a:t>
            </a:r>
            <a:r>
              <a:rPr lang="mr-IN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सरळ रेषेतील मापे घेण्यासाठी वापरतात .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2362201"/>
            <a:ext cx="5257800" cy="37856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r-IN" sz="2400" b="1" u="sng" dirty="0" smtClean="0">
                <a:solidFill>
                  <a:srgbClr val="00B050"/>
                </a:solidFill>
              </a:rPr>
              <a:t>मोजमाप पट्टीविषयी :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मोजमाप पट्टीवर मिमी ,सेमी,मी,इंच,फुट इ. प्रकारात मापे घेता येतात.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१० मिमी = १ सेमी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१०० सेमी = १ मी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१२ इंच = १ फुट 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प्रत्येक वेळी वेगवेगळ्या प्रकारात मापे घेतली जातात .(छोटी मापे मिमी मोठी मापे फुट ,मीटर मध्ये)</a:t>
            </a:r>
          </a:p>
        </p:txBody>
      </p:sp>
      <p:pic>
        <p:nvPicPr>
          <p:cNvPr id="6" name="Picture 5" descr="388414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62600" y="2438400"/>
            <a:ext cx="2971800" cy="3722162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allAtOnce" animBg="1"/>
      <p:bldP spid="8" grpId="0" build="allAtOnce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>
                <a:solidFill>
                  <a:srgbClr val="FFFF00"/>
                </a:solidFill>
              </a:rPr>
              <a:t>कोनमापक  : </a:t>
            </a:r>
            <a:r>
              <a:rPr lang="mr-IN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दोन जोडींमधील कोन मोजण्यासाठी  वापरतात .</a:t>
            </a:r>
          </a:p>
        </p:txBody>
      </p:sp>
      <p:sp>
        <p:nvSpPr>
          <p:cNvPr id="8" name="Rectangle 7"/>
          <p:cNvSpPr/>
          <p:nvPr/>
        </p:nvSpPr>
        <p:spPr>
          <a:xfrm>
            <a:off x="1981200" y="2667000"/>
            <a:ext cx="5257800" cy="34163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r-IN" sz="2400" b="1" u="sng" dirty="0" smtClean="0">
                <a:solidFill>
                  <a:srgbClr val="00B050"/>
                </a:solidFill>
              </a:rPr>
              <a:t>कोनमापक :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कोन हा अंशात मोजला जातो.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दोन तिरक्या सळई जोडताना कोन मोजला पाहिजे. 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त्रिकोणाच्या तिन्ही कोनाच्या मापाची बेरीज ३६० अंश असते.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९० अंश कोन जेव्हा असतो तेव्हा त्यास काटकोन म्हणतात.  </a:t>
            </a:r>
          </a:p>
          <a:p>
            <a:pPr marL="514350" indent="-514350">
              <a:buAutoNum type="hindiNumPeriod"/>
            </a:pPr>
            <a:endParaRPr lang="mr-IN" sz="2400" dirty="0" smtClean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allAtOnce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२. आखणारी साधने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>
                <a:solidFill>
                  <a:srgbClr val="FFFF00"/>
                </a:solidFill>
              </a:rPr>
              <a:t>पट्टी : </a:t>
            </a:r>
            <a:r>
              <a:rPr lang="mr-IN" sz="2400" dirty="0" smtClean="0">
                <a:solidFill>
                  <a:schemeClr val="accent5">
                    <a:lumMod val="20000"/>
                    <a:lumOff val="80000"/>
                  </a:schemeClr>
                </a:solidFill>
              </a:rPr>
              <a:t>आकृती काढताना पट्टी चा वापर करतात .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0" y="2438400"/>
            <a:ext cx="5791200" cy="37856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r-IN" sz="2400" b="1" u="sng" dirty="0" smtClean="0">
                <a:solidFill>
                  <a:srgbClr val="00B050"/>
                </a:solidFill>
              </a:rPr>
              <a:t>कोनमापक :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पट्टीवर मिमी,सेमी इ. दर्शवलेले असते.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आकृतीत आपण मिमी , सेमी चा वापर करतो. 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उत्पादक कार्याची मापे फुटा मध्ये असली तरी आपण ती आकृतीत मिमी किंवा सेमी मधेच घेतो 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यालाच स्केल घेणे म्हणतात. (उदा. ३ फुट सळई ला आकृतीत ३ सेमी ने दाखवावे )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dirty="0" smtClean="0"/>
              <a:t>३. पकडणारी व इतर साधने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/>
              <a:t>तिवई तयार करताना खालील साधने वापरतात.</a:t>
            </a:r>
          </a:p>
        </p:txBody>
      </p:sp>
      <p:sp>
        <p:nvSpPr>
          <p:cNvPr id="8" name="Rectangle 7"/>
          <p:cNvSpPr/>
          <p:nvPr/>
        </p:nvSpPr>
        <p:spPr>
          <a:xfrm>
            <a:off x="228600" y="2438400"/>
            <a:ext cx="3429000" cy="353943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mr-IN" sz="3200" b="1" u="sng" dirty="0" smtClean="0">
                <a:solidFill>
                  <a:srgbClr val="00B050"/>
                </a:solidFill>
              </a:rPr>
              <a:t>आवश्यक साधने:</a:t>
            </a:r>
          </a:p>
          <a:p>
            <a:pPr marL="514350" indent="-514350">
              <a:buAutoNum type="hindiNumPeriod"/>
            </a:pPr>
            <a:r>
              <a:rPr lang="mr-IN" sz="3200" dirty="0" smtClean="0">
                <a:solidFill>
                  <a:srgbClr val="00B050"/>
                </a:solidFill>
              </a:rPr>
              <a:t>बेंच वाईस </a:t>
            </a:r>
          </a:p>
          <a:p>
            <a:pPr marL="514350" indent="-514350">
              <a:buAutoNum type="hindiNumPeriod"/>
            </a:pPr>
            <a:r>
              <a:rPr lang="mr-IN" sz="3200" dirty="0" smtClean="0">
                <a:solidFill>
                  <a:srgbClr val="00B050"/>
                </a:solidFill>
              </a:rPr>
              <a:t>अर्थिंग क्लॅप </a:t>
            </a:r>
          </a:p>
          <a:p>
            <a:pPr marL="514350" indent="-514350">
              <a:buAutoNum type="hindiNumPeriod"/>
            </a:pPr>
            <a:r>
              <a:rPr lang="mr-IN" sz="3200" dirty="0" smtClean="0">
                <a:solidFill>
                  <a:srgbClr val="00B050"/>
                </a:solidFill>
              </a:rPr>
              <a:t>वेल्डिंग केबल </a:t>
            </a:r>
          </a:p>
          <a:p>
            <a:pPr marL="514350" indent="-514350"/>
            <a:r>
              <a:rPr lang="mr-IN" sz="3200" dirty="0" smtClean="0">
                <a:solidFill>
                  <a:srgbClr val="00B050"/>
                </a:solidFill>
              </a:rPr>
              <a:t> व इलेक्ट्रोड होल्डर </a:t>
            </a:r>
          </a:p>
          <a:p>
            <a:pPr marL="514350" indent="-514350"/>
            <a:r>
              <a:rPr lang="mr-IN" sz="3200" dirty="0" smtClean="0">
                <a:solidFill>
                  <a:srgbClr val="00B050"/>
                </a:solidFill>
              </a:rPr>
              <a:t>४ वेल्डिंग गॉगल व वेल्डिंग स्क्रीन 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>बेंच वाईस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94840" y="1772816"/>
            <a:ext cx="8064896" cy="461665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>
              <a:buNone/>
            </a:pPr>
            <a:r>
              <a:rPr lang="mr-IN" sz="2400" dirty="0" smtClean="0"/>
              <a:t>जॉब पकडण्यासाठी बेंच वाईस हे वापरतात .</a:t>
            </a:r>
          </a:p>
        </p:txBody>
      </p:sp>
      <p:sp>
        <p:nvSpPr>
          <p:cNvPr id="8" name="Rectangle 7"/>
          <p:cNvSpPr/>
          <p:nvPr/>
        </p:nvSpPr>
        <p:spPr>
          <a:xfrm>
            <a:off x="304800" y="2590800"/>
            <a:ext cx="4343400" cy="304698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बेंच वाईस हे टेबलवर नट व बोल्ट च्या साह्याने जाम बसवलेले  असते. 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हँडल ने एक बाजू आवळली जाते 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दुसरी बाजू स्थिर असते 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दोन्ही बाजू मध्ये जॉब पकडल्यास हालत नाही. </a:t>
            </a:r>
          </a:p>
        </p:txBody>
      </p:sp>
      <p:pic>
        <p:nvPicPr>
          <p:cNvPr id="6" name="Picture 5" descr="CAM04187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48200" y="2590800"/>
            <a:ext cx="3200400" cy="3048000"/>
          </a:xfrm>
          <a:prstGeom prst="rect">
            <a:avLst/>
          </a:prstGeom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</p:pic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अर्थिंग क्लॅम्प  </a:t>
            </a:r>
            <a:br>
              <a:rPr lang="mr-IN" dirty="0" smtClean="0">
                <a:solidFill>
                  <a:srgbClr val="00B050"/>
                </a:solidFill>
              </a:rPr>
            </a:br>
            <a:endParaRPr lang="mr-IN" dirty="0" smtClean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981200" y="2057400"/>
            <a:ext cx="3962400" cy="37856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अर्थिंग क्लॅम्प  हे अर्थिंग देण्यासाठी चा चिमटा असते.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अर्थिंग क्लॅम्प वायर ने वेल्डिंग मशीन व ज्या वस्तू ला वेल्डिंग करायचे आहे त्या वरती जोडला जातो 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अर्थिंग क्लॅम्प व्यवस्थित लावला पाहिजे .</a:t>
            </a:r>
          </a:p>
        </p:txBody>
      </p:sp>
      <p:sp>
        <p:nvSpPr>
          <p:cNvPr id="6" name="Rectangle 5"/>
          <p:cNvSpPr/>
          <p:nvPr/>
        </p:nvSpPr>
        <p:spPr>
          <a:xfrm>
            <a:off x="6019800" y="33528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>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39752" y="990600"/>
            <a:ext cx="6194648" cy="422176"/>
          </a:xfrm>
        </p:spPr>
        <p:txBody>
          <a:bodyPr/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/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वेल्डिंग केबल </a:t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 व इलेक्ट्रोड होल्डर </a:t>
            </a:r>
            <a:br>
              <a:rPr lang="mr-IN" dirty="0" smtClean="0">
                <a:solidFill>
                  <a:srgbClr val="00B050"/>
                </a:solidFill>
              </a:rPr>
            </a:br>
            <a:r>
              <a:rPr lang="mr-IN" dirty="0" smtClean="0">
                <a:solidFill>
                  <a:srgbClr val="00B050"/>
                </a:solidFill>
              </a:rPr>
              <a:t>  </a:t>
            </a:r>
            <a:br>
              <a:rPr lang="mr-IN" dirty="0" smtClean="0">
                <a:solidFill>
                  <a:srgbClr val="00B050"/>
                </a:solidFill>
              </a:rPr>
            </a:br>
            <a:endParaRPr lang="mr-IN" dirty="0" smtClean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057400" y="2133600"/>
            <a:ext cx="3962400" cy="378565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वेल्डिंग मशीन ला जोडलेली केबल हि उष्णता  प्रतिबद्धक असते. 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वेल्डिंग केबल ला जोडी देवू नये.</a:t>
            </a: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इलेक्ट्रोड होल्डर मध्ये इलेक्ट्रोड धरला </a:t>
            </a:r>
            <a:r>
              <a:rPr lang="mr-IN" sz="2400" dirty="0" smtClean="0">
                <a:solidFill>
                  <a:srgbClr val="00B050"/>
                </a:solidFill>
              </a:rPr>
              <a:t>जातो.</a:t>
            </a:r>
            <a:endParaRPr lang="mr-IN" sz="2400" dirty="0" smtClean="0">
              <a:solidFill>
                <a:srgbClr val="00B050"/>
              </a:solidFill>
            </a:endParaRPr>
          </a:p>
          <a:p>
            <a:pPr marL="514350" indent="-514350">
              <a:buAutoNum type="hindiNumPeriod"/>
            </a:pPr>
            <a:r>
              <a:rPr lang="mr-IN" sz="2400" dirty="0" smtClean="0">
                <a:solidFill>
                  <a:srgbClr val="00B050"/>
                </a:solidFill>
              </a:rPr>
              <a:t>इलेक्ट्रोड जम बसवावा जेणे करून तो वेल्डिंग करताना हलणार नाही.</a:t>
            </a:r>
          </a:p>
        </p:txBody>
      </p:sp>
      <p:sp>
        <p:nvSpPr>
          <p:cNvPr id="6" name="Rectangle 5"/>
          <p:cNvSpPr/>
          <p:nvPr/>
        </p:nvSpPr>
        <p:spPr>
          <a:xfrm>
            <a:off x="6019800" y="3352800"/>
            <a:ext cx="3000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514350" indent="-514350"/>
            <a:r>
              <a:rPr lang="mr-IN" dirty="0" smtClean="0">
                <a:solidFill>
                  <a:srgbClr val="00B050"/>
                </a:solidFill>
              </a:rPr>
              <a:t> </a:t>
            </a: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 animBg="1"/>
    </p:bldLst>
  </p:timing>
</p:sld>
</file>

<file path=ppt/theme/theme1.xml><?xml version="1.0" encoding="utf-8"?>
<a:theme xmlns:a="http://schemas.openxmlformats.org/drawingml/2006/main" name="OER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OER Ppt</Template>
  <TotalTime>497</TotalTime>
  <Words>367</Words>
  <Application>Microsoft Office PowerPoint</Application>
  <PresentationFormat>On-screen Show (4:3)</PresentationFormat>
  <Paragraphs>58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OER Ppt</vt:lpstr>
      <vt:lpstr>तिवई तयार करण्यासाठी लागणारी साधने</vt:lpstr>
      <vt:lpstr>उद्दिष्टे</vt:lpstr>
      <vt:lpstr>१. मापणारी साधने</vt:lpstr>
      <vt:lpstr>Slide 4</vt:lpstr>
      <vt:lpstr>२. आखणारी साधने</vt:lpstr>
      <vt:lpstr>३. पकडणारी व इतर साधने</vt:lpstr>
      <vt:lpstr>बेंच वाईस </vt:lpstr>
      <vt:lpstr> अर्थिंग क्लॅम्प   </vt:lpstr>
      <vt:lpstr> वेल्डिंग केबल   व इलेक्ट्रोड होल्डर     </vt:lpstr>
      <vt:lpstr>    वेल्डिंग गॉगल व वेल्डिंग स्क्रीन     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 O H I T</dc:creator>
  <cp:lastModifiedBy>acer</cp:lastModifiedBy>
  <cp:revision>61</cp:revision>
  <dcterms:created xsi:type="dcterms:W3CDTF">2014-01-14T17:55:13Z</dcterms:created>
  <dcterms:modified xsi:type="dcterms:W3CDTF">2015-11-22T12:13:11Z</dcterms:modified>
</cp:coreProperties>
</file>