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73" r:id="rId5"/>
    <p:sldId id="274" r:id="rId6"/>
    <p:sldId id="276" r:id="rId7"/>
    <p:sldId id="271" r:id="rId8"/>
    <p:sldId id="277" r:id="rId9"/>
    <p:sldId id="278" r:id="rId10"/>
    <p:sldId id="279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F1F"/>
    <a:srgbClr val="CC0000"/>
    <a:srgbClr val="FF33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3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तिवई तयार करण्यासाठी </a:t>
            </a:r>
            <a:r>
              <a:rPr lang="mr-IN" dirty="0" smtClean="0"/>
              <a:t>लागणारी </a:t>
            </a:r>
            <a:r>
              <a:rPr lang="mr-IN" dirty="0" smtClean="0"/>
              <a:t>साधने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 पाबळ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90600"/>
            <a:ext cx="5966048" cy="152400"/>
          </a:xfrm>
        </p:spPr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</a:t>
            </a:r>
            <a:r>
              <a:rPr lang="mr-IN" sz="3600" dirty="0" smtClean="0">
                <a:solidFill>
                  <a:srgbClr val="00B050"/>
                </a:solidFill>
              </a:rPr>
              <a:t>वेल्डिंग गॉगल व वेल्डिंग स्क्रीन </a:t>
            </a:r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2209800"/>
            <a:ext cx="39624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गॉगल हे सुरक्षेचे साधन आहे.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करताना होणारया प्रकाशापासून डोळ्यांचा बचाव वेल्डिंग गॉगल करतात.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स्क्रीन हि संपूर्ण चेहऱ्याची सुरक्षा करते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एका हाताने स्क्रीन पकडावी लागते.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smtClean="0"/>
              <a:t>उद्दिष्टे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440" y="2534816"/>
            <a:ext cx="7887160" cy="2570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hindiNumPeriod"/>
            </a:pPr>
            <a:r>
              <a:rPr lang="mr-IN" sz="4400" dirty="0" smtClean="0">
                <a:solidFill>
                  <a:srgbClr val="00B050"/>
                </a:solidFill>
              </a:rPr>
              <a:t> मापणारी साधने</a:t>
            </a:r>
          </a:p>
          <a:p>
            <a:pPr marL="514350" indent="-514350">
              <a:buAutoNum type="hindiNumPeriod"/>
            </a:pPr>
            <a:r>
              <a:rPr lang="mr-IN" sz="4400" dirty="0" smtClean="0">
                <a:solidFill>
                  <a:srgbClr val="00B050"/>
                </a:solidFill>
              </a:rPr>
              <a:t> आखणारी साधने</a:t>
            </a:r>
          </a:p>
          <a:p>
            <a:pPr marL="514350" indent="-514350">
              <a:buAutoNum type="hindiNumPeriod"/>
            </a:pPr>
            <a:r>
              <a:rPr lang="mr-IN" sz="4400" dirty="0" smtClean="0">
                <a:solidFill>
                  <a:srgbClr val="00B050"/>
                </a:solidFill>
              </a:rPr>
              <a:t> पकडणारी व इतर साधने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१. मापणारी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मोजमाप पट्टी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सरळ रेषेतील मापे घेण्यासाठी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362201"/>
            <a:ext cx="52578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मोजमाप पट्टीविषयी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मोजमाप पट्टीवर मिमी ,सेमी,मी,इंच,फुट इ. प्रकारात मापे घेता येतात.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१० मिमी = १ सेमी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१०० सेमी = १ मी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१२ इंच = १ फुट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प्रत्येक वेळी वेगवेगळ्या प्रकारात मापे घेतली जातात .(छोटी मापे मिमी मोठी मापे फुट ,मीटर मध्ये)</a:t>
            </a:r>
          </a:p>
        </p:txBody>
      </p:sp>
      <p:pic>
        <p:nvPicPr>
          <p:cNvPr id="6" name="Picture 5" descr="3884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438400"/>
            <a:ext cx="2971800" cy="37221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 animBg="1"/>
      <p:bldP spid="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कोनमापक 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दोन जोडींमधील कोन मोजण्यासाठी 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2667000"/>
            <a:ext cx="52578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कोनमापक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कोन हा अंशात मोजला जातो.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दोन तिरक्या सळई जोडताना कोन मोजला पाहिजे.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त्रिकोणाच्या तिन्ही कोनाच्या मापाची बेरीज ३६० अंश असते.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९० अंश कोन जेव्हा असतो तेव्हा त्यास काटकोन म्हणतात.  </a:t>
            </a:r>
          </a:p>
          <a:p>
            <a:pPr marL="514350" indent="-514350">
              <a:buAutoNum type="hindiNumPeriod"/>
            </a:pPr>
            <a:endParaRPr lang="mr-IN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२. आखणारी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>
                <a:solidFill>
                  <a:srgbClr val="FFFF00"/>
                </a:solidFill>
              </a:rPr>
              <a:t>पट्टी : </a:t>
            </a:r>
            <a:r>
              <a:rPr lang="mr-IN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आकृती काढताना पट्टी चा वापर करतात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2438400"/>
            <a:ext cx="57912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कोनमापक 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पट्टीवर मिमी,सेमी इ. दर्शवलेले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आकृतीत आपण मिमी , सेमी चा वापर करतो.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उत्पादक कार्याची मापे फुटा मध्ये असली तरी आपण ती आकृतीत मिमी किंवा सेमी मधेच घेतो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यालाच स्केल घेणे म्हणतात. (उदा. ३ फुट सळई ला आकृतीत ३ सेमी ने दाखवावे )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३. पकडणारी व इतर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तिवई तयार करताना खालील साधने वापरतात.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438400"/>
            <a:ext cx="3429000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3200" b="1" u="sng" dirty="0" smtClean="0">
                <a:solidFill>
                  <a:srgbClr val="00B050"/>
                </a:solidFill>
              </a:rPr>
              <a:t>आवश्यक साधने: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बेंच वाईस 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अर्थिंग क्लॅप 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वेल्डिंग केबल </a:t>
            </a:r>
          </a:p>
          <a:p>
            <a:pPr marL="514350" indent="-514350"/>
            <a:r>
              <a:rPr lang="mr-IN" sz="3200" dirty="0" smtClean="0">
                <a:solidFill>
                  <a:srgbClr val="00B050"/>
                </a:solidFill>
              </a:rPr>
              <a:t> व इलेक्ट्रोड होल्डर </a:t>
            </a:r>
          </a:p>
          <a:p>
            <a:pPr marL="514350" indent="-514350"/>
            <a:r>
              <a:rPr lang="mr-IN" sz="3200" dirty="0" smtClean="0">
                <a:solidFill>
                  <a:srgbClr val="00B050"/>
                </a:solidFill>
              </a:rPr>
              <a:t>४ वेल्डिंग गॉगल व वेल्डिंग स्क्रीन 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बेंच वाईस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जॉब पकडण्यासाठी बेंच वाईस हे वापरतात 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590800"/>
            <a:ext cx="43434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बेंच वाईस हे टेबलवर नट व बोल्ट च्या साह्याने जाम बसवलेले  असते. 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हँडल ने एक बाजू आवळली जाते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दुसरी बाजू स्थिर असते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दोन्ही बाजू मध्ये जॉब पकडल्यास हालत नाही. </a:t>
            </a:r>
          </a:p>
        </p:txBody>
      </p:sp>
      <p:pic>
        <p:nvPicPr>
          <p:cNvPr id="6" name="Picture 5" descr="CAM041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590800"/>
            <a:ext cx="3200400" cy="30480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अर्थिंग क्लॅम्प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2057400"/>
            <a:ext cx="39624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 हे अर्थिंग देण्यासाठी चा चिमटा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वायर ने वेल्डिंग मशीन व ज्या वस्तू ला वेल्डिंग करायचे आहे त्या वरती जोडला जातो 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अर्थिंग क्लॅम्प व्यवस्थित लावला पाहिजे 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90600"/>
            <a:ext cx="6194648" cy="422176"/>
          </a:xfrm>
        </p:spPr>
        <p:txBody>
          <a:bodyPr/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वेल्डिंग केबल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व इलेक्ट्रोड होल्डर </a:t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 </a:t>
            </a:r>
            <a:br>
              <a:rPr lang="mr-IN" dirty="0" smtClean="0">
                <a:solidFill>
                  <a:srgbClr val="00B050"/>
                </a:solidFill>
              </a:rPr>
            </a:br>
            <a:endParaRPr lang="mr-IN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133600"/>
            <a:ext cx="39624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मशीन ला जोडलेली केबल हि उष्णता  प्रतिबद्धक असते.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वेल्डिंग केबल ला जोडी देवू नये.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इलेक्ट्रोड होल्डर मध्ये इलेक्ट्रोड धरला </a:t>
            </a:r>
            <a:r>
              <a:rPr lang="mr-IN" sz="2400" dirty="0" smtClean="0">
                <a:solidFill>
                  <a:srgbClr val="00B050"/>
                </a:solidFill>
              </a:rPr>
              <a:t>जातो.</a:t>
            </a:r>
            <a:endParaRPr lang="mr-IN" sz="2400" dirty="0" smtClean="0">
              <a:solidFill>
                <a:srgbClr val="00B050"/>
              </a:solidFill>
            </a:endParaRP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इलेक्ट्रोड जम बसवावा जेणे करून तो वेल्डिंग करताना हलणार नाही.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mr-IN" dirty="0" smtClean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497</TotalTime>
  <Words>367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OER Ppt</vt:lpstr>
      <vt:lpstr>तिवई तयार करण्यासाठी लागणारी साधने</vt:lpstr>
      <vt:lpstr>उद्दिष्टे</vt:lpstr>
      <vt:lpstr>१. मापणारी साधने</vt:lpstr>
      <vt:lpstr>Slide 4</vt:lpstr>
      <vt:lpstr>२. आखणारी साधने</vt:lpstr>
      <vt:lpstr>३. पकडणारी व इतर साधने</vt:lpstr>
      <vt:lpstr>बेंच वाईस </vt:lpstr>
      <vt:lpstr> अर्थिंग क्लॅम्प   </vt:lpstr>
      <vt:lpstr> वेल्डिंग केबल   व इलेक्ट्रोड होल्डर     </vt:lpstr>
      <vt:lpstr>    वेल्डिंग गॉगल व वेल्डिंग स्क्रीन    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61</cp:revision>
  <dcterms:created xsi:type="dcterms:W3CDTF">2014-01-14T17:55:13Z</dcterms:created>
  <dcterms:modified xsi:type="dcterms:W3CDTF">2015-11-22T12:13:11Z</dcterms:modified>
</cp:coreProperties>
</file>