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59" r:id="rId5"/>
    <p:sldId id="268" r:id="rId6"/>
    <p:sldId id="274" r:id="rId7"/>
    <p:sldId id="269" r:id="rId8"/>
    <p:sldId id="271" r:id="rId9"/>
    <p:sldId id="275" r:id="rId10"/>
    <p:sldId id="272" r:id="rId11"/>
    <p:sldId id="260" r:id="rId12"/>
    <p:sldId id="264" r:id="rId13"/>
    <p:sldId id="267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30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001000" cy="4038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mr-IN" dirty="0" smtClean="0"/>
              <a:t>वेल्डिंग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आश्रम,पाबळ.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11266" name="Picture 2" descr="https://s-media-cache-ak0.pinimg.com/originals/bd/a2/02/bda202f4ed3e54f2e8a1b4b1065001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0"/>
            <a:ext cx="2743200" cy="304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आर्क वेल्डिंग मशीनची जोडणी 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36059" y="1981200"/>
            <a:ext cx="6212541" cy="4114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अपघात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8382000" cy="5334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         खालील गोष्टीमुळे अपघात होतात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81000" y="2667000"/>
            <a:ext cx="822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वेल्डर थकलेला किंवा कंटाळलेला असणे.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81000" y="3276600"/>
            <a:ext cx="8229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कामावरील लक्ष विचलित होणे.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81000" y="3886200"/>
            <a:ext cx="822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mr-IN" sz="2800" dirty="0" smtClean="0"/>
              <a:t>चुकीचा अंदाज करणे. </a:t>
            </a: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381000" y="4495800"/>
            <a:ext cx="8229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mr-IN" sz="2800" dirty="0" smtClean="0"/>
              <a:t>शॉपमध्ये टिंगल- टवाळी,माकडचेष्टा करणे.</a:t>
            </a: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381000" y="5105400"/>
            <a:ext cx="8229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वापरायच्या साधनांची योग्य काळजी न घेणे.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381000" y="5715000"/>
            <a:ext cx="82296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lang="mr-IN" sz="2800" dirty="0" smtClean="0"/>
              <a:t>कारागीरास चुकीच्या सूचना दिल्याने.</a:t>
            </a:r>
            <a:r>
              <a:rPr kumimoji="0" lang="mr-I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381000"/>
            <a:ext cx="6423248" cy="990600"/>
          </a:xfrm>
        </p:spPr>
        <p:txBody>
          <a:bodyPr/>
          <a:lstStyle/>
          <a:p>
            <a:r>
              <a:rPr lang="mr-IN" dirty="0" smtClean="0"/>
              <a:t>आर्क वेल्डिंग करताना पाळावयाच्या सुरक्षा दक्षता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8534400" cy="457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3124200"/>
            <a:ext cx="53340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वेल्डिंग करण्या अगोदर रबरी हातमौजे, बुट, अॅप्रोन घातलेले असावे.   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4800600"/>
            <a:ext cx="53340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वेल्डिंग करताना हँडशिल्ड, हेल्मेट किंवा गॅागल यांचा वापर करावा.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2895600" y="1752600"/>
            <a:ext cx="52578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वेल्डिंग कामासाठी असलेली जागा ओलसर व अडगळीची नसावी.  </a:t>
            </a:r>
          </a:p>
        </p:txBody>
      </p:sp>
      <p:pic>
        <p:nvPicPr>
          <p:cNvPr id="3074" name="Picture 2" descr="http://www.clker.com/cliparts/i/0/z/Z/b/g/weld-ppe-m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2819400" cy="4419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9" grpId="0" build="p" animBg="1"/>
      <p:bldP spid="7" grpId="0" build="p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381000"/>
            <a:ext cx="6423248" cy="990600"/>
          </a:xfrm>
        </p:spPr>
        <p:txBody>
          <a:bodyPr/>
          <a:lstStyle/>
          <a:p>
            <a:r>
              <a:rPr lang="mr-IN" dirty="0" smtClean="0"/>
              <a:t>आर्क वेल्डिंग करताना पाळावयाच्या सुरक्षा दक्षता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8534400" cy="457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mr-IN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82296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प्लास्टिक ड्रम यावर वेल्डिंग करू नये.  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895600"/>
            <a:ext cx="82296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गरम जॉबला कोणाचा स्पर्श होणार </a:t>
            </a:r>
            <a:r>
              <a:rPr lang="mr-IN" smtClean="0"/>
              <a:t>नाही, अशा </a:t>
            </a:r>
            <a:r>
              <a:rPr lang="mr-IN" dirty="0" smtClean="0"/>
              <a:t>ठिकाणी जॉब ठेवावा.  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381000" y="4038600"/>
            <a:ext cx="8229600" cy="914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काम करण्याच्या ठिकाणी निकामी वस्तू व धातूचे तुकडे असता कामा नये.  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5105400"/>
            <a:ext cx="8229600" cy="990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mr-IN" dirty="0" smtClean="0"/>
              <a:t>वेल्डिंग झाल्यावर बटण बंद करून सर्वं सामान गुंडाळून व्यवस्थित ठेवावे. 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10" grpId="0" build="p" animBg="1"/>
      <p:bldP spid="11" grpId="0" build="p" animBg="1"/>
      <p:bldP spid="12" grpId="0" build="p" animBg="1"/>
      <p:bldP spid="1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  <p:pic>
        <p:nvPicPr>
          <p:cNvPr id="1026" name="Picture 2" descr="http://www.memrise.com/s3_proxy/?f=uploads/mems/342356100013080603173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8458200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वेल्डिंग म्हणजे काय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367464" cy="34129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None/>
            </a:pPr>
            <a:r>
              <a:rPr lang="mr-IN" sz="3600" b="1" dirty="0" smtClean="0"/>
              <a:t>  </a:t>
            </a:r>
            <a:r>
              <a:rPr lang="en-US" sz="3600" b="1" dirty="0" smtClean="0"/>
              <a:t>“ </a:t>
            </a:r>
            <a:r>
              <a:rPr lang="mr-IN" sz="3600" b="1" dirty="0" smtClean="0"/>
              <a:t>उष्णतेचा उपयोग करून एकाच धातूचे दोन तुकडे एकमेकास टेकवून ठेवले जातात व त्यांच्या एकमेकास भिडणाऱ्या टोकांच्या ठिकाणी वेल्डिंग रॉड वितळवून जो सांधा जोडला जातो त्यास ‘वेल्डिंग’ असे म्हणतात</a:t>
            </a:r>
            <a:r>
              <a:rPr lang="en-US" sz="3600" b="1" dirty="0" smtClean="0"/>
              <a:t> ”</a:t>
            </a:r>
            <a:r>
              <a:rPr lang="mr-IN" sz="3600" b="1" dirty="0" smtClean="0"/>
              <a:t>. </a:t>
            </a:r>
            <a:endParaRPr lang="en-IN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10242" name="Picture 2" descr="http://www.picturesof.net/_images_300/A_Black_and_White_Retro_Style_Cartoon_Man_Using_a_Welder_Royalty_Free_Clipart_Picture_101115-133635-7680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4876800"/>
            <a:ext cx="2438400" cy="137160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8763000" cy="464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32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वेल्डिंग मशीन चे प्रकार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172200" y="5257800"/>
            <a:ext cx="1676400" cy="457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1800" dirty="0" smtClean="0"/>
              <a:t>  रेक्टिफायर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638800"/>
            <a:ext cx="1143000" cy="457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1800" dirty="0" smtClean="0"/>
              <a:t>स्टेप अप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172200" y="4495800"/>
            <a:ext cx="1828800" cy="381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mr-IN" sz="2300" dirty="0" smtClean="0"/>
              <a:t> डी.सी.जनरेटर </a:t>
            </a:r>
            <a:r>
              <a:rPr lang="mr-IN" dirty="0" smtClean="0"/>
              <a:t>  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90600" y="4495800"/>
            <a:ext cx="1600200" cy="381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mr-IN" sz="2300" dirty="0" smtClean="0"/>
              <a:t>  ट्रान्सफार्मर </a:t>
            </a:r>
            <a:r>
              <a:rPr lang="mr-IN" dirty="0" smtClean="0"/>
              <a:t> 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505200"/>
            <a:ext cx="3048000" cy="6096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mr-IN" sz="1800" dirty="0" smtClean="0"/>
              <a:t>१)अल्टरनेटिंग करंट मशीन </a:t>
            </a:r>
          </a:p>
          <a:p>
            <a:pPr>
              <a:buNone/>
            </a:pPr>
            <a:r>
              <a:rPr lang="en-US" sz="1700" dirty="0" smtClean="0"/>
              <a:t>                       </a:t>
            </a:r>
            <a:r>
              <a:rPr lang="mr-IN" sz="1700" dirty="0" smtClean="0"/>
              <a:t>(</a:t>
            </a:r>
            <a:r>
              <a:rPr lang="en-US" sz="1700" dirty="0" smtClean="0"/>
              <a:t>A.C</a:t>
            </a:r>
            <a:r>
              <a:rPr lang="mr-IN" sz="1700" dirty="0" smtClean="0"/>
              <a:t>)  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3276600" y="1752600"/>
            <a:ext cx="2362200" cy="6096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वेल्डिंग मशीन 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4267200" y="23622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1676400" y="2895600"/>
            <a:ext cx="54864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Down Arrow 25"/>
          <p:cNvSpPr/>
          <p:nvPr/>
        </p:nvSpPr>
        <p:spPr>
          <a:xfrm>
            <a:off x="1600200" y="28956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6858000" y="28956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ontent Placeholder 2"/>
          <p:cNvSpPr>
            <a:spLocks noGrp="1"/>
          </p:cNvSpPr>
          <p:nvPr>
            <p:ph sz="half" idx="1"/>
          </p:nvPr>
        </p:nvSpPr>
        <p:spPr>
          <a:xfrm>
            <a:off x="5638800" y="3505200"/>
            <a:ext cx="2819400" cy="6096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mr-IN" sz="1800" dirty="0" smtClean="0"/>
              <a:t>२)डायरेक्ट करंट मशीन </a:t>
            </a:r>
            <a:endParaRPr lang="en-US" sz="1800" dirty="0" smtClean="0"/>
          </a:p>
          <a:p>
            <a:pPr>
              <a:buNone/>
            </a:pPr>
            <a:r>
              <a:rPr lang="en-US" sz="1600" dirty="0" smtClean="0"/>
              <a:t>                        (D.C)</a:t>
            </a:r>
            <a:r>
              <a:rPr lang="mr-IN" sz="1600" dirty="0" smtClean="0"/>
              <a:t>  </a:t>
            </a:r>
          </a:p>
          <a:p>
            <a:pPr>
              <a:buNone/>
            </a:pPr>
            <a:r>
              <a:rPr lang="mr-IN" dirty="0" smtClean="0"/>
              <a:t> 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1600200" y="4114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858000" y="4114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1600200" y="4876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6858000" y="4876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914400" y="5257800"/>
            <a:ext cx="18288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Down Arrow 38"/>
          <p:cNvSpPr/>
          <p:nvPr/>
        </p:nvSpPr>
        <p:spPr>
          <a:xfrm>
            <a:off x="838200" y="5257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2438400" y="52578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5638800"/>
            <a:ext cx="1447800" cy="4572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1800" dirty="0" smtClean="0"/>
              <a:t> स्टेप डाऊन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/>
      <p:bldP spid="9" grpId="0" build="allAtOnce" animBg="1"/>
      <p:bldP spid="7" grpId="0" build="allAtOnce" animBg="1"/>
      <p:bldP spid="8" grpId="0" build="p" animBg="1"/>
      <p:bldP spid="10" grpId="0" build="p" animBg="1"/>
      <p:bldP spid="11" grpId="0" build="p" animBg="1"/>
      <p:bldP spid="12" grpId="0" build="p" animBg="1"/>
      <p:bldP spid="13" grpId="0" animBg="1"/>
      <p:bldP spid="26" grpId="0" animBg="1"/>
      <p:bldP spid="27" grpId="0" animBg="1"/>
      <p:bldP spid="28" grpId="0" build="p" animBg="1"/>
      <p:bldP spid="29" grpId="0" animBg="1"/>
      <p:bldP spid="30" grpId="0" animBg="1"/>
      <p:bldP spid="31" grpId="0" animBg="1"/>
      <p:bldP spid="32" grpId="0" animBg="1"/>
      <p:bldP spid="39" grpId="0" animBg="1"/>
      <p:bldP spid="40" grpId="0" animBg="1"/>
      <p:bldP spid="4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वेल्डिंग चे प्रकार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8458200" cy="4267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mr-IN" dirty="0" smtClean="0"/>
              <a:t>१) प्लॅस्टिक वेल्डिंग किंवा प्रेशर वेल्डिंग</a:t>
            </a:r>
          </a:p>
          <a:p>
            <a:r>
              <a:rPr lang="mr-IN" dirty="0" smtClean="0"/>
              <a:t> फोर्ज वेल्डिंग </a:t>
            </a:r>
          </a:p>
          <a:p>
            <a:r>
              <a:rPr lang="mr-IN" dirty="0" smtClean="0"/>
              <a:t>रेझिस्टन्स</a:t>
            </a:r>
          </a:p>
          <a:p>
            <a:pPr>
              <a:buNone/>
            </a:pPr>
            <a:endParaRPr lang="mr-IN" dirty="0" smtClean="0"/>
          </a:p>
          <a:p>
            <a:pPr>
              <a:buNone/>
            </a:pPr>
            <a:r>
              <a:rPr lang="mr-IN" dirty="0" smtClean="0"/>
              <a:t>२) फ्युजन</a:t>
            </a:r>
          </a:p>
          <a:p>
            <a:r>
              <a:rPr lang="mr-IN" dirty="0" smtClean="0"/>
              <a:t>थर्मीट </a:t>
            </a:r>
          </a:p>
          <a:p>
            <a:r>
              <a:rPr lang="mr-IN" dirty="0" smtClean="0"/>
              <a:t>आर्क </a:t>
            </a:r>
          </a:p>
          <a:p>
            <a:r>
              <a:rPr lang="mr-IN" dirty="0" smtClean="0"/>
              <a:t>गॅस   </a:t>
            </a:r>
          </a:p>
          <a:p>
            <a:endParaRPr lang="en-US" dirty="0"/>
          </a:p>
        </p:txBody>
      </p:sp>
      <p:pic>
        <p:nvPicPr>
          <p:cNvPr id="7170" name="Picture 2" descr="http://3.imimg.com/data3/VN/IJ/MY-4185436/gas-welding-machine-250x2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209800"/>
            <a:ext cx="2381250" cy="2381250"/>
          </a:xfrm>
          <a:prstGeom prst="rect">
            <a:avLst/>
          </a:prstGeom>
          <a:noFill/>
        </p:spPr>
      </p:pic>
      <p:pic>
        <p:nvPicPr>
          <p:cNvPr id="7172" name="Picture 4" descr="http://thumbs.dreamstime.com/z/gas-welding-image-machine-white-background-34696420.jpg"/>
          <p:cNvPicPr>
            <a:picLocks noChangeAspect="1" noChangeArrowheads="1"/>
          </p:cNvPicPr>
          <p:nvPr/>
        </p:nvPicPr>
        <p:blipFill>
          <a:blip r:embed="rId4" cstate="print"/>
          <a:srcRect l="6744" b="33873"/>
          <a:stretch>
            <a:fillRect/>
          </a:stretch>
        </p:blipFill>
        <p:spPr bwMode="auto">
          <a:xfrm>
            <a:off x="3200400" y="3733800"/>
            <a:ext cx="2819400" cy="22215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वेल्डिंगचे </a:t>
            </a:r>
            <a:r>
              <a:rPr lang="mr-IN" dirty="0" smtClean="0"/>
              <a:t>प्रकार?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3231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mr-IN" b="1" dirty="0" smtClean="0"/>
              <a:t>प्लास्टिक वेल्डिंग किंवा प्रेशर प्रोसेस वेल्डिंग</a:t>
            </a:r>
            <a:r>
              <a:rPr lang="mr-IN" dirty="0" smtClean="0"/>
              <a:t> </a:t>
            </a:r>
            <a:r>
              <a:rPr lang="mr-IN" sz="2400" dirty="0" smtClean="0"/>
              <a:t>या वेल्डिंग मध्ये जे दोन धातूचे तुकडे जोडायचे आहेत ते गरम केले जातात आणि नंतर त्यावर दाब / प्रेशर दिले जाते आणि ते एकमेकांना जोडले जातात.</a:t>
            </a:r>
          </a:p>
          <a:p>
            <a:endParaRPr lang="mr-IN" sz="2400" dirty="0" smtClean="0"/>
          </a:p>
          <a:p>
            <a:r>
              <a:rPr lang="mr-IN" b="1" dirty="0" smtClean="0"/>
              <a:t>फ्युजन वेल्डिंग </a:t>
            </a:r>
            <a:endParaRPr lang="en-US" b="1" dirty="0" smtClean="0"/>
          </a:p>
          <a:p>
            <a:pPr>
              <a:buNone/>
            </a:pPr>
            <a:r>
              <a:rPr lang="mr-IN" sz="2400" dirty="0" smtClean="0"/>
              <a:t>  वेल्डिंग मध्ये जे दोन धातूचजोडायचे आहेत त्याठिकाणी एक धातू वितळावला जातो आणि त्याला थंड केले जाते आणि ते एकमेकांना जोडले जातात. </a:t>
            </a:r>
          </a:p>
          <a:p>
            <a:endParaRPr lang="mr-IN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आर्क वेल्डिंग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572000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mr-IN" sz="2400" dirty="0" smtClean="0"/>
              <a:t> वेल्डिंग मशीनद्वारे जॉब व इलेक्ट्रोड यांना विद्युत पुरवठा केला जातो.</a:t>
            </a:r>
          </a:p>
          <a:p>
            <a:pPr>
              <a:buFont typeface="Wingdings" pitchFamily="2" charset="2"/>
              <a:buChar char="q"/>
            </a:pPr>
            <a:r>
              <a:rPr lang="mr-IN" sz="2400" dirty="0" smtClean="0"/>
              <a:t>जेव्हा दोन्हींचा एकमेकांना स्पर्श होतो, ताबडतोब इलेक्ट्रोड ३-६ मि.मी. बाजूला केल्यास खूप विद्युत विरोध होतो.</a:t>
            </a:r>
          </a:p>
          <a:p>
            <a:pPr>
              <a:buFont typeface="Wingdings" pitchFamily="2" charset="2"/>
              <a:buChar char="q"/>
            </a:pPr>
            <a:r>
              <a:rPr lang="mr-IN" sz="2400" dirty="0" smtClean="0"/>
              <a:t>आर्कच्या स्वरुपात विद्युत शक्तीचे रुपांतर होते.</a:t>
            </a:r>
          </a:p>
          <a:p>
            <a:pPr>
              <a:buFont typeface="Wingdings" pitchFamily="2" charset="2"/>
              <a:buChar char="q"/>
            </a:pPr>
            <a:r>
              <a:rPr lang="mr-IN" sz="2400" dirty="0" smtClean="0"/>
              <a:t>आर्क चे तापमान जवळ जवळ ४००० डिग्री सेल्सिअस इतके असते.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1026" name="Picture 2" descr="D:\Marathi OER for MKF 2015-16\fabrication\photos\on 17 nov\IMG_20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676400"/>
            <a:ext cx="3810000" cy="4495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आर्क वेल्डिंग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28600" y="1752600"/>
            <a:ext cx="3657600" cy="4267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mr-IN" sz="2400" dirty="0" smtClean="0"/>
              <a:t>यामध्ये कार्बन इलेक्ट्रोड व धातूचे इलेक्ट्रोड वापरून वेल्डिंग केले जाते. </a:t>
            </a:r>
          </a:p>
          <a:p>
            <a:r>
              <a:rPr lang="mr-IN" sz="2400" dirty="0" smtClean="0"/>
              <a:t>ही पद्धत कमी खर्चिक आहे.</a:t>
            </a:r>
          </a:p>
          <a:p>
            <a:r>
              <a:rPr lang="mr-IN" sz="2400" dirty="0" smtClean="0"/>
              <a:t>याचा उपयोग मोठमोठ्या वेल्डिंगसाठी उदा. पुलाची बांधणी किंवा जहाज बांधणी याठिकाणी करतात.</a:t>
            </a:r>
            <a:endParaRPr lang="mr-IN" dirty="0" smtClean="0"/>
          </a:p>
        </p:txBody>
      </p:sp>
      <p:pic>
        <p:nvPicPr>
          <p:cNvPr id="5126" name="Picture 6" descr="http://i.dailymail.co.uk/i/pix/2015/01/28/2524E4FA00000578-2929896-image-a-41_14224583115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2362200"/>
            <a:ext cx="4575698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r>
              <a:rPr lang="mr-IN" dirty="0" smtClean="0"/>
              <a:t>आर्क वेल्डिंग मशीन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494840" y="1772816"/>
            <a:ext cx="3772360" cy="42469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b="1" dirty="0" smtClean="0"/>
              <a:t>आर्क वेल्डिंग मशीनचे विविध भाग </a:t>
            </a:r>
            <a:endParaRPr lang="mr-IN" sz="3600" b="1" dirty="0" smtClean="0"/>
          </a:p>
          <a:p>
            <a:pPr marL="514350" indent="-514350">
              <a:buAutoNum type="hindiNumPeriod"/>
            </a:pPr>
            <a:r>
              <a:rPr lang="mr-IN" sz="2800" dirty="0" smtClean="0"/>
              <a:t>ट्रान्सफॉरमर</a:t>
            </a:r>
          </a:p>
          <a:p>
            <a:pPr marL="514350" indent="-514350">
              <a:buAutoNum type="hindiNumPeriod"/>
            </a:pPr>
            <a:r>
              <a:rPr lang="mr-IN" sz="2800" dirty="0" smtClean="0"/>
              <a:t>दोन केबल- एक जॉब साठी आणि इलेक्ट्रोड साठी </a:t>
            </a:r>
          </a:p>
          <a:p>
            <a:pPr marL="514350" indent="-514350">
              <a:buAutoNum type="hindiNumPeriod"/>
            </a:pPr>
            <a:r>
              <a:rPr lang="mr-IN" sz="2800" dirty="0" smtClean="0"/>
              <a:t>इलेक्ट्रोड होल्डर </a:t>
            </a:r>
          </a:p>
          <a:p>
            <a:pPr marL="514350" indent="-514350">
              <a:buAutoNum type="hindiNumPeriod"/>
            </a:pPr>
            <a:r>
              <a:rPr lang="mr-IN" sz="2800" dirty="0" smtClean="0"/>
              <a:t>इलेक्ट्रोड </a:t>
            </a:r>
            <a:endParaRPr lang="mr-IN" sz="3600" dirty="0" smtClean="0"/>
          </a:p>
          <a:p>
            <a:pPr>
              <a:buNone/>
            </a:pPr>
            <a:endParaRPr lang="mr-IN" sz="3600" dirty="0" smtClean="0"/>
          </a:p>
        </p:txBody>
      </p:sp>
      <p:pic>
        <p:nvPicPr>
          <p:cNvPr id="6" name="Picture 2" descr="https://encrypted-tbn1.gstatic.com/images?q=tbn:ANd9GcRwD5z_YJUvvqrvD5q3gcy-gRgv133pUbTgBObK6FidolYWsVC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81200"/>
            <a:ext cx="38100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इलेक्ट्रोड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153400" cy="1066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वेल्डिंग करण्यासाठी जो वेल्डिंग रॉड वापरतात त्यास इलेक्ट्रोड असे म्हणतात.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8153400" cy="2438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dirty="0" smtClean="0"/>
              <a:t>  </a:t>
            </a:r>
            <a:r>
              <a:rPr lang="mr-IN" sz="3600" u="sng" dirty="0" smtClean="0"/>
              <a:t>इलेक्ट्रोडचे दोन प्रकार :</a:t>
            </a:r>
          </a:p>
          <a:p>
            <a:pPr marL="457200" indent="-457200">
              <a:buAutoNum type="hindiNumParenR"/>
            </a:pPr>
            <a:r>
              <a:rPr lang="mr-IN" sz="2400" dirty="0" smtClean="0"/>
              <a:t>उघडे (</a:t>
            </a:r>
            <a:r>
              <a:rPr lang="en-US" sz="2400" dirty="0" smtClean="0"/>
              <a:t>Bare</a:t>
            </a:r>
            <a:r>
              <a:rPr lang="mr-IN" sz="2400" dirty="0" smtClean="0"/>
              <a:t>) इलेक्ट्रोड</a:t>
            </a:r>
            <a:r>
              <a:rPr lang="en-US" sz="2400" dirty="0" smtClean="0"/>
              <a:t> </a:t>
            </a:r>
          </a:p>
          <a:p>
            <a:pPr marL="457200" indent="-457200">
              <a:buAutoNum type="hindiNumParenR"/>
            </a:pPr>
            <a:endParaRPr lang="en-US" sz="2400" dirty="0" smtClean="0"/>
          </a:p>
          <a:p>
            <a:pPr marL="457200" indent="-457200">
              <a:buNone/>
            </a:pPr>
            <a:r>
              <a:rPr lang="mr-IN" sz="2400" dirty="0" smtClean="0"/>
              <a:t>२) कोटेड (</a:t>
            </a:r>
            <a:r>
              <a:rPr lang="en-US" sz="2400" dirty="0" smtClean="0"/>
              <a:t>Coated</a:t>
            </a:r>
            <a:r>
              <a:rPr lang="mr-IN" sz="2400" dirty="0" smtClean="0"/>
              <a:t>) इलेक्ट्रोड</a:t>
            </a:r>
          </a:p>
        </p:txBody>
      </p:sp>
      <p:pic>
        <p:nvPicPr>
          <p:cNvPr id="8196" name="Picture 4" descr="http://www.marineinsight.com/wp-content/uploads/2012/07/welding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429000"/>
            <a:ext cx="3429000" cy="2438399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7" grpId="0" build="p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317</TotalTime>
  <Words>521</Words>
  <Application>Microsoft Office PowerPoint</Application>
  <PresentationFormat>On-screen Show (4:3)</PresentationFormat>
  <Paragraphs>100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OER Ppt</vt:lpstr>
      <vt:lpstr>वेल्डिंग </vt:lpstr>
      <vt:lpstr>वेल्डिंग म्हणजे काय ?</vt:lpstr>
      <vt:lpstr>वेल्डिंग मशीन चे प्रकार   </vt:lpstr>
      <vt:lpstr> वेल्डिंग चे प्रकार </vt:lpstr>
      <vt:lpstr>वेल्डिंगचे प्रकार?</vt:lpstr>
      <vt:lpstr>आर्क वेल्डिंग  </vt:lpstr>
      <vt:lpstr>आर्क वेल्डिंग </vt:lpstr>
      <vt:lpstr>आर्क वेल्डिंग मशीन  </vt:lpstr>
      <vt:lpstr>इलेक्ट्रोड</vt:lpstr>
      <vt:lpstr>आर्क वेल्डिंग मशीनची जोडणी   </vt:lpstr>
      <vt:lpstr>अपघात </vt:lpstr>
      <vt:lpstr>आर्क वेल्डिंग करताना पाळावयाच्या सुरक्षा दक्षता   </vt:lpstr>
      <vt:lpstr>आर्क वेल्डिंग करताना पाळावयाच्या सुरक्षा दक्षता  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74</cp:revision>
  <dcterms:created xsi:type="dcterms:W3CDTF">2014-01-14T17:55:13Z</dcterms:created>
  <dcterms:modified xsi:type="dcterms:W3CDTF">2015-11-22T12:01:14Z</dcterms:modified>
</cp:coreProperties>
</file>