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3" r:id="rId3"/>
    <p:sldId id="274" r:id="rId4"/>
    <p:sldId id="275" r:id="rId5"/>
    <p:sldId id="277" r:id="rId6"/>
    <p:sldId id="278" r:id="rId7"/>
    <p:sldId id="279" r:id="rId8"/>
    <p:sldId id="282" r:id="rId9"/>
    <p:sldId id="280" r:id="rId10"/>
    <p:sldId id="281" r:id="rId11"/>
    <p:sldId id="283" r:id="rId12"/>
    <p:sldId id="284" r:id="rId13"/>
    <p:sldId id="285" r:id="rId14"/>
    <p:sldId id="286" r:id="rId15"/>
    <p:sldId id="287" r:id="rId16"/>
    <p:sldId id="290" r:id="rId17"/>
    <p:sldId id="288" r:id="rId18"/>
    <p:sldId id="289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B0F1F"/>
    <a:srgbClr val="FF33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84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DE7F8-C0FF-423E-BA41-4BCDD21071A5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55756-A28C-4555-A6F5-60A5AE31E6BF}">
      <dgm:prSet phldrT="[Text]" custT="1"/>
      <dgm:spPr/>
      <dgm:t>
        <a:bodyPr/>
        <a:lstStyle/>
        <a:p>
          <a:r>
            <a:rPr lang="mr-IN" sz="4400" b="0" dirty="0" smtClean="0"/>
            <a:t>१</a:t>
          </a:r>
          <a:r>
            <a:rPr lang="mr-IN" sz="2200" dirty="0" smtClean="0"/>
            <a:t> </a:t>
          </a:r>
          <a:endParaRPr lang="en-US" sz="2200" dirty="0"/>
        </a:p>
      </dgm:t>
    </dgm:pt>
    <dgm:pt modelId="{01C3D56F-EBD7-4AC1-9EA4-1ECB37E92B9F}" type="parTrans" cxnId="{4FF0005D-459D-4EE8-B4B5-1415467AF412}">
      <dgm:prSet/>
      <dgm:spPr/>
      <dgm:t>
        <a:bodyPr/>
        <a:lstStyle/>
        <a:p>
          <a:endParaRPr lang="en-US"/>
        </a:p>
      </dgm:t>
    </dgm:pt>
    <dgm:pt modelId="{9AFD0703-30ED-44A3-B5C4-EB8A68657251}" type="sibTrans" cxnId="{4FF0005D-459D-4EE8-B4B5-1415467AF412}">
      <dgm:prSet/>
      <dgm:spPr/>
      <dgm:t>
        <a:bodyPr/>
        <a:lstStyle/>
        <a:p>
          <a:endParaRPr lang="en-US"/>
        </a:p>
      </dgm:t>
    </dgm:pt>
    <dgm:pt modelId="{75F75D28-0946-4DBF-9203-0983EB5319A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r-IN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ओपन कॉर्नर वेल्डिंग  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014BED5-6613-497B-BF9D-B851B61A1FF3}" type="parTrans" cxnId="{AEDE5B87-A045-4B60-B1FF-FAA7CF52EE41}">
      <dgm:prSet/>
      <dgm:spPr/>
      <dgm:t>
        <a:bodyPr/>
        <a:lstStyle/>
        <a:p>
          <a:endParaRPr lang="en-US"/>
        </a:p>
      </dgm:t>
    </dgm:pt>
    <dgm:pt modelId="{5BE75098-9533-4A3E-9944-69C61C9A5A02}" type="sibTrans" cxnId="{AEDE5B87-A045-4B60-B1FF-FAA7CF52EE41}">
      <dgm:prSet/>
      <dgm:spPr/>
      <dgm:t>
        <a:bodyPr/>
        <a:lstStyle/>
        <a:p>
          <a:endParaRPr lang="en-US"/>
        </a:p>
      </dgm:t>
    </dgm:pt>
    <dgm:pt modelId="{FDBB0ED2-4C34-494D-97C5-FA344E6F7A4E}">
      <dgm:prSet phldrT="[Text]" custT="1"/>
      <dgm:spPr/>
      <dgm:t>
        <a:bodyPr/>
        <a:lstStyle/>
        <a:p>
          <a:r>
            <a:rPr lang="mr-IN" sz="4400" dirty="0" smtClean="0"/>
            <a:t>२</a:t>
          </a:r>
          <a:r>
            <a:rPr lang="mr-IN" sz="2200" dirty="0" smtClean="0"/>
            <a:t> </a:t>
          </a:r>
          <a:endParaRPr lang="en-US" sz="2200" dirty="0"/>
        </a:p>
      </dgm:t>
    </dgm:pt>
    <dgm:pt modelId="{D32714A9-730E-4B1C-8D79-3DCFE0B26101}" type="parTrans" cxnId="{C75D035F-37C4-4EFA-89F1-AFA13050B009}">
      <dgm:prSet/>
      <dgm:spPr/>
      <dgm:t>
        <a:bodyPr/>
        <a:lstStyle/>
        <a:p>
          <a:endParaRPr lang="en-US"/>
        </a:p>
      </dgm:t>
    </dgm:pt>
    <dgm:pt modelId="{FEE29B59-80C7-4792-8E42-61A32FDFFCB3}" type="sibTrans" cxnId="{C75D035F-37C4-4EFA-89F1-AFA13050B009}">
      <dgm:prSet/>
      <dgm:spPr/>
      <dgm:t>
        <a:bodyPr/>
        <a:lstStyle/>
        <a:p>
          <a:endParaRPr lang="en-US"/>
        </a:p>
      </dgm:t>
    </dgm:pt>
    <dgm:pt modelId="{A3FC3F3A-A9EC-495C-A96D-9BD0616CDCA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r-IN" sz="2400" b="1" dirty="0" smtClean="0"/>
            <a:t>उभ्या पोझिशन मध्ये इनसाईड कॉर्नर वेल्डिंग </a:t>
          </a:r>
          <a:endParaRPr lang="en-US" sz="2400" b="1" dirty="0"/>
        </a:p>
      </dgm:t>
    </dgm:pt>
    <dgm:pt modelId="{7594534B-BACE-4A46-B233-A4AFB8203D83}" type="parTrans" cxnId="{2A411F95-1FE7-4B2B-8570-5F2CA9058F9E}">
      <dgm:prSet/>
      <dgm:spPr/>
      <dgm:t>
        <a:bodyPr/>
        <a:lstStyle/>
        <a:p>
          <a:endParaRPr lang="en-US"/>
        </a:p>
      </dgm:t>
    </dgm:pt>
    <dgm:pt modelId="{DDFDEC2F-5D6A-4D81-849E-E8FEC24BD884}" type="sibTrans" cxnId="{2A411F95-1FE7-4B2B-8570-5F2CA9058F9E}">
      <dgm:prSet/>
      <dgm:spPr/>
      <dgm:t>
        <a:bodyPr/>
        <a:lstStyle/>
        <a:p>
          <a:endParaRPr lang="en-US"/>
        </a:p>
      </dgm:t>
    </dgm:pt>
    <dgm:pt modelId="{45DD31E5-3BCB-456E-9FC7-D30D6D8F6A13}">
      <dgm:prSet phldrT="[Text]" custT="1"/>
      <dgm:spPr/>
      <dgm:t>
        <a:bodyPr/>
        <a:lstStyle/>
        <a:p>
          <a:r>
            <a:rPr lang="mr-IN" sz="4400" dirty="0" smtClean="0"/>
            <a:t>३</a:t>
          </a:r>
          <a:r>
            <a:rPr lang="mr-IN" sz="2200" dirty="0" smtClean="0"/>
            <a:t>  </a:t>
          </a:r>
          <a:endParaRPr lang="en-US" sz="2200" dirty="0"/>
        </a:p>
      </dgm:t>
    </dgm:pt>
    <dgm:pt modelId="{E253D5FC-514F-4036-A4A7-529ABF2E0639}" type="parTrans" cxnId="{6157F86F-6745-459B-BC55-0E5F63AAB4E4}">
      <dgm:prSet/>
      <dgm:spPr/>
      <dgm:t>
        <a:bodyPr/>
        <a:lstStyle/>
        <a:p>
          <a:endParaRPr lang="en-US"/>
        </a:p>
      </dgm:t>
    </dgm:pt>
    <dgm:pt modelId="{7D67CCFC-8394-49E7-986D-E94760C48984}" type="sibTrans" cxnId="{6157F86F-6745-459B-BC55-0E5F63AAB4E4}">
      <dgm:prSet/>
      <dgm:spPr/>
      <dgm:t>
        <a:bodyPr/>
        <a:lstStyle/>
        <a:p>
          <a:endParaRPr lang="en-US"/>
        </a:p>
      </dgm:t>
    </dgm:pt>
    <dgm:pt modelId="{F12BC8EF-0953-4002-9486-650BB650862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r-IN" sz="2400" b="1" dirty="0" smtClean="0"/>
            <a:t>बट सांध्यामध्ये पाईप वेल्डिंग </a:t>
          </a:r>
          <a:endParaRPr lang="en-US" sz="2400" b="1" dirty="0"/>
        </a:p>
      </dgm:t>
    </dgm:pt>
    <dgm:pt modelId="{9C4A8B70-941C-478D-8BAE-0429F87FD19D}" type="parTrans" cxnId="{36581163-3F9B-4C44-9DF7-1EA1FD750074}">
      <dgm:prSet/>
      <dgm:spPr/>
      <dgm:t>
        <a:bodyPr/>
        <a:lstStyle/>
        <a:p>
          <a:endParaRPr lang="en-US"/>
        </a:p>
      </dgm:t>
    </dgm:pt>
    <dgm:pt modelId="{579F6812-4B92-4155-82F8-A97A2FCCC6E3}" type="sibTrans" cxnId="{36581163-3F9B-4C44-9DF7-1EA1FD750074}">
      <dgm:prSet/>
      <dgm:spPr/>
      <dgm:t>
        <a:bodyPr/>
        <a:lstStyle/>
        <a:p>
          <a:endParaRPr lang="en-US"/>
        </a:p>
      </dgm:t>
    </dgm:pt>
    <dgm:pt modelId="{CC110159-CFD1-469F-B540-EB7157EDD3C0}">
      <dgm:prSet phldrT="[Text]" custT="1"/>
      <dgm:spPr/>
      <dgm:t>
        <a:bodyPr/>
        <a:lstStyle/>
        <a:p>
          <a:r>
            <a:rPr lang="mr-IN" sz="4400" dirty="0" smtClean="0"/>
            <a:t>४</a:t>
          </a:r>
          <a:r>
            <a:rPr lang="mr-IN" sz="2200" dirty="0" smtClean="0"/>
            <a:t>  </a:t>
          </a:r>
          <a:endParaRPr lang="en-US" sz="2200" dirty="0"/>
        </a:p>
      </dgm:t>
    </dgm:pt>
    <dgm:pt modelId="{356C337A-5253-4DA3-B115-8FA78024BFF1}" type="parTrans" cxnId="{D130F097-BCAC-466E-9D96-284FA509E154}">
      <dgm:prSet/>
      <dgm:spPr/>
      <dgm:t>
        <a:bodyPr/>
        <a:lstStyle/>
        <a:p>
          <a:endParaRPr lang="en-US"/>
        </a:p>
      </dgm:t>
    </dgm:pt>
    <dgm:pt modelId="{3E3ECC60-35A3-4779-BC7C-00ECFEB91202}" type="sibTrans" cxnId="{D130F097-BCAC-466E-9D96-284FA509E154}">
      <dgm:prSet/>
      <dgm:spPr/>
      <dgm:t>
        <a:bodyPr/>
        <a:lstStyle/>
        <a:p>
          <a:endParaRPr lang="en-US"/>
        </a:p>
      </dgm:t>
    </dgm:pt>
    <dgm:pt modelId="{39562997-46D1-45BF-8801-53A481D46ED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r-IN" sz="2400" b="1" dirty="0" smtClean="0"/>
            <a:t>लॅप सांधा वेल्डिंग </a:t>
          </a:r>
          <a:r>
            <a:rPr lang="mr-IN" sz="3200" b="0" dirty="0" smtClean="0"/>
            <a:t>  </a:t>
          </a:r>
          <a:endParaRPr lang="en-US" sz="3200" b="0" dirty="0"/>
        </a:p>
      </dgm:t>
    </dgm:pt>
    <dgm:pt modelId="{D95EEACB-2796-4132-BEA9-7D326C5658F3}" type="parTrans" cxnId="{FF874309-BBFB-4651-A540-A65C5A833E2E}">
      <dgm:prSet/>
      <dgm:spPr/>
      <dgm:t>
        <a:bodyPr/>
        <a:lstStyle/>
        <a:p>
          <a:endParaRPr lang="en-US"/>
        </a:p>
      </dgm:t>
    </dgm:pt>
    <dgm:pt modelId="{942A4539-43BA-42A7-8A1F-8C7BD2BAF759}" type="sibTrans" cxnId="{FF874309-BBFB-4651-A540-A65C5A833E2E}">
      <dgm:prSet/>
      <dgm:spPr/>
      <dgm:t>
        <a:bodyPr/>
        <a:lstStyle/>
        <a:p>
          <a:endParaRPr lang="en-US"/>
        </a:p>
      </dgm:t>
    </dgm:pt>
    <dgm:pt modelId="{84B3EC20-893E-461D-B48A-9D38166AD4EE}" type="pres">
      <dgm:prSet presAssocID="{83FDE7F8-C0FF-423E-BA41-4BCDD21071A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F90AB-4669-4536-8B5D-CA944D6BD3AC}" type="pres">
      <dgm:prSet presAssocID="{83FDE7F8-C0FF-423E-BA41-4BCDD21071A5}" presName="children" presStyleCnt="0"/>
      <dgm:spPr/>
    </dgm:pt>
    <dgm:pt modelId="{17C53A29-E5FA-40D1-BEAD-EE8F394B7FCD}" type="pres">
      <dgm:prSet presAssocID="{83FDE7F8-C0FF-423E-BA41-4BCDD21071A5}" presName="child1group" presStyleCnt="0"/>
      <dgm:spPr/>
    </dgm:pt>
    <dgm:pt modelId="{07E51DD9-9878-4F84-9365-88B7E5F4D8F0}" type="pres">
      <dgm:prSet presAssocID="{83FDE7F8-C0FF-423E-BA41-4BCDD21071A5}" presName="child1" presStyleLbl="bgAcc1" presStyleIdx="0" presStyleCnt="4" custScaleX="174224" custScaleY="97916" custLinFactNeighborX="-21930" custLinFactNeighborY="19791"/>
      <dgm:spPr/>
      <dgm:t>
        <a:bodyPr/>
        <a:lstStyle/>
        <a:p>
          <a:endParaRPr lang="en-US"/>
        </a:p>
      </dgm:t>
    </dgm:pt>
    <dgm:pt modelId="{912A0D08-7A7C-4F0F-8976-6F03B7DAB14D}" type="pres">
      <dgm:prSet presAssocID="{83FDE7F8-C0FF-423E-BA41-4BCDD21071A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B4015-2C9C-4091-8A0D-8F3246F86E34}" type="pres">
      <dgm:prSet presAssocID="{83FDE7F8-C0FF-423E-BA41-4BCDD21071A5}" presName="child2group" presStyleCnt="0"/>
      <dgm:spPr/>
    </dgm:pt>
    <dgm:pt modelId="{77758978-DBD4-4A30-8DBB-732666538F39}" type="pres">
      <dgm:prSet presAssocID="{83FDE7F8-C0FF-423E-BA41-4BCDD21071A5}" presName="child2" presStyleLbl="bgAcc1" presStyleIdx="1" presStyleCnt="4" custScaleX="174224" custScaleY="97916" custLinFactNeighborX="24089" custLinFactNeighborY="19791"/>
      <dgm:spPr/>
      <dgm:t>
        <a:bodyPr/>
        <a:lstStyle/>
        <a:p>
          <a:endParaRPr lang="en-US"/>
        </a:p>
      </dgm:t>
    </dgm:pt>
    <dgm:pt modelId="{4457E6F7-D0F5-4F4D-90A7-6865776A5E7D}" type="pres">
      <dgm:prSet presAssocID="{83FDE7F8-C0FF-423E-BA41-4BCDD21071A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6DCD9-0D92-4198-8F37-AC563F1954E2}" type="pres">
      <dgm:prSet presAssocID="{83FDE7F8-C0FF-423E-BA41-4BCDD21071A5}" presName="child3group" presStyleCnt="0"/>
      <dgm:spPr/>
    </dgm:pt>
    <dgm:pt modelId="{E6D1B3A1-5271-426C-871A-7CE38355DE05}" type="pres">
      <dgm:prSet presAssocID="{83FDE7F8-C0FF-423E-BA41-4BCDD21071A5}" presName="child3" presStyleLbl="bgAcc1" presStyleIdx="2" presStyleCnt="4" custScaleX="174224" custScaleY="97916" custLinFactNeighborX="25304" custLinFactNeighborY="-10417"/>
      <dgm:spPr/>
      <dgm:t>
        <a:bodyPr/>
        <a:lstStyle/>
        <a:p>
          <a:endParaRPr lang="en-US"/>
        </a:p>
      </dgm:t>
    </dgm:pt>
    <dgm:pt modelId="{AF0E9932-5409-4158-84C9-0EAA5A2FFA1A}" type="pres">
      <dgm:prSet presAssocID="{83FDE7F8-C0FF-423E-BA41-4BCDD21071A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D027D-D8A8-4C76-A88B-50BAF4DE81B5}" type="pres">
      <dgm:prSet presAssocID="{83FDE7F8-C0FF-423E-BA41-4BCDD21071A5}" presName="child4group" presStyleCnt="0"/>
      <dgm:spPr/>
    </dgm:pt>
    <dgm:pt modelId="{6E8EE724-7AE8-4DB4-92E0-42B639A9016B}" type="pres">
      <dgm:prSet presAssocID="{83FDE7F8-C0FF-423E-BA41-4BCDD21071A5}" presName="child4" presStyleLbl="bgAcc1" presStyleIdx="3" presStyleCnt="4" custScaleX="174224" custScaleY="97916" custLinFactNeighborX="-21930" custLinFactNeighborY="-10417"/>
      <dgm:spPr/>
      <dgm:t>
        <a:bodyPr/>
        <a:lstStyle/>
        <a:p>
          <a:endParaRPr lang="en-US"/>
        </a:p>
      </dgm:t>
    </dgm:pt>
    <dgm:pt modelId="{84338DED-D501-4F69-962A-8E215EF276C5}" type="pres">
      <dgm:prSet presAssocID="{83FDE7F8-C0FF-423E-BA41-4BCDD21071A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E271B-E63E-4CB6-9D44-D8845697C664}" type="pres">
      <dgm:prSet presAssocID="{83FDE7F8-C0FF-423E-BA41-4BCDD21071A5}" presName="childPlaceholder" presStyleCnt="0"/>
      <dgm:spPr/>
    </dgm:pt>
    <dgm:pt modelId="{4D329ADC-0E39-4077-BDD7-1F6E1F9119BC}" type="pres">
      <dgm:prSet presAssocID="{83FDE7F8-C0FF-423E-BA41-4BCDD21071A5}" presName="circle" presStyleCnt="0"/>
      <dgm:spPr/>
    </dgm:pt>
    <dgm:pt modelId="{051DD2CB-AD73-4A00-9247-72FF575C0716}" type="pres">
      <dgm:prSet presAssocID="{83FDE7F8-C0FF-423E-BA41-4BCDD21071A5}" presName="quadrant1" presStyleLbl="node1" presStyleIdx="0" presStyleCnt="4" custScaleX="67975" custScaleY="53964" custLinFactNeighborX="-308" custLinFactNeighborY="138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41082-12B9-40CF-AABB-A76B0CF8AA6B}" type="pres">
      <dgm:prSet presAssocID="{83FDE7F8-C0FF-423E-BA41-4BCDD21071A5}" presName="quadrant2" presStyleLbl="node1" presStyleIdx="1" presStyleCnt="4" custScaleX="67975" custScaleY="53964" custLinFactNeighborX="-1001" custLinFactNeighborY="138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DA48F-1810-4B49-B5A5-B258CDBBCD8D}" type="pres">
      <dgm:prSet presAssocID="{83FDE7F8-C0FF-423E-BA41-4BCDD21071A5}" presName="quadrant3" presStyleLbl="node1" presStyleIdx="2" presStyleCnt="4" custScaleX="67975" custScaleY="53964" custLinFactNeighborX="308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4C0A3-E357-4385-9C04-9D1B1D93E915}" type="pres">
      <dgm:prSet presAssocID="{83FDE7F8-C0FF-423E-BA41-4BCDD21071A5}" presName="quadrant4" presStyleLbl="node1" presStyleIdx="3" presStyleCnt="4" custScaleX="67975" custScaleY="53964" custLinFactNeighborX="1001" custLinFactNeighborY="-22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9AE93-B7A4-419F-9D1C-24B28E53ED97}" type="pres">
      <dgm:prSet presAssocID="{83FDE7F8-C0FF-423E-BA41-4BCDD21071A5}" presName="quadrantPlaceholder" presStyleCnt="0"/>
      <dgm:spPr/>
    </dgm:pt>
    <dgm:pt modelId="{24FB1E9B-9A4C-45D5-A2AD-501C0726E61E}" type="pres">
      <dgm:prSet presAssocID="{83FDE7F8-C0FF-423E-BA41-4BCDD21071A5}" presName="center1" presStyleLbl="fgShp" presStyleIdx="0" presStyleCnt="2"/>
      <dgm:spPr/>
    </dgm:pt>
    <dgm:pt modelId="{0397299C-5B06-41A5-9F21-913573145A5C}" type="pres">
      <dgm:prSet presAssocID="{83FDE7F8-C0FF-423E-BA41-4BCDD21071A5}" presName="center2" presStyleLbl="fgShp" presStyleIdx="1" presStyleCnt="2"/>
      <dgm:spPr/>
    </dgm:pt>
  </dgm:ptLst>
  <dgm:cxnLst>
    <dgm:cxn modelId="{CDF47E08-3CE9-4524-A465-36C71502D198}" type="presOf" srcId="{A3FC3F3A-A9EC-495C-A96D-9BD0616CDCAE}" destId="{4457E6F7-D0F5-4F4D-90A7-6865776A5E7D}" srcOrd="1" destOrd="0" presId="urn:microsoft.com/office/officeart/2005/8/layout/cycle4"/>
    <dgm:cxn modelId="{2A411F95-1FE7-4B2B-8570-5F2CA9058F9E}" srcId="{FDBB0ED2-4C34-494D-97C5-FA344E6F7A4E}" destId="{A3FC3F3A-A9EC-495C-A96D-9BD0616CDCAE}" srcOrd="0" destOrd="0" parTransId="{7594534B-BACE-4A46-B233-A4AFB8203D83}" sibTransId="{DDFDEC2F-5D6A-4D81-849E-E8FEC24BD884}"/>
    <dgm:cxn modelId="{9175283B-24C9-4F80-9DAE-6FBDAA165D01}" type="presOf" srcId="{39562997-46D1-45BF-8801-53A481D46EDC}" destId="{6E8EE724-7AE8-4DB4-92E0-42B639A9016B}" srcOrd="0" destOrd="0" presId="urn:microsoft.com/office/officeart/2005/8/layout/cycle4"/>
    <dgm:cxn modelId="{96079064-7F5D-48A1-B2BE-7675B15B2D66}" type="presOf" srcId="{75F75D28-0946-4DBF-9203-0983EB5319A8}" destId="{912A0D08-7A7C-4F0F-8976-6F03B7DAB14D}" srcOrd="1" destOrd="0" presId="urn:microsoft.com/office/officeart/2005/8/layout/cycle4"/>
    <dgm:cxn modelId="{D5FD6C6D-2F63-4D87-91D1-98B228527A56}" type="presOf" srcId="{F12BC8EF-0953-4002-9486-650BB6508622}" destId="{AF0E9932-5409-4158-84C9-0EAA5A2FFA1A}" srcOrd="1" destOrd="0" presId="urn:microsoft.com/office/officeart/2005/8/layout/cycle4"/>
    <dgm:cxn modelId="{6157F86F-6745-459B-BC55-0E5F63AAB4E4}" srcId="{83FDE7F8-C0FF-423E-BA41-4BCDD21071A5}" destId="{45DD31E5-3BCB-456E-9FC7-D30D6D8F6A13}" srcOrd="2" destOrd="0" parTransId="{E253D5FC-514F-4036-A4A7-529ABF2E0639}" sibTransId="{7D67CCFC-8394-49E7-986D-E94760C48984}"/>
    <dgm:cxn modelId="{9025A96B-F0F6-444C-BA62-46FE0866C4A9}" type="presOf" srcId="{83FDE7F8-C0FF-423E-BA41-4BCDD21071A5}" destId="{84B3EC20-893E-461D-B48A-9D38166AD4EE}" srcOrd="0" destOrd="0" presId="urn:microsoft.com/office/officeart/2005/8/layout/cycle4"/>
    <dgm:cxn modelId="{36581163-3F9B-4C44-9DF7-1EA1FD750074}" srcId="{45DD31E5-3BCB-456E-9FC7-D30D6D8F6A13}" destId="{F12BC8EF-0953-4002-9486-650BB6508622}" srcOrd="0" destOrd="0" parTransId="{9C4A8B70-941C-478D-8BAE-0429F87FD19D}" sibTransId="{579F6812-4B92-4155-82F8-A97A2FCCC6E3}"/>
    <dgm:cxn modelId="{754DE3B7-7449-496A-98CE-D8714668C169}" type="presOf" srcId="{CC110159-CFD1-469F-B540-EB7157EDD3C0}" destId="{ADB4C0A3-E357-4385-9C04-9D1B1D93E915}" srcOrd="0" destOrd="0" presId="urn:microsoft.com/office/officeart/2005/8/layout/cycle4"/>
    <dgm:cxn modelId="{7E675BEB-5BE4-4C3C-A823-5FB0CE88EF99}" type="presOf" srcId="{F12BC8EF-0953-4002-9486-650BB6508622}" destId="{E6D1B3A1-5271-426C-871A-7CE38355DE05}" srcOrd="0" destOrd="0" presId="urn:microsoft.com/office/officeart/2005/8/layout/cycle4"/>
    <dgm:cxn modelId="{FF874309-BBFB-4651-A540-A65C5A833E2E}" srcId="{CC110159-CFD1-469F-B540-EB7157EDD3C0}" destId="{39562997-46D1-45BF-8801-53A481D46EDC}" srcOrd="0" destOrd="0" parTransId="{D95EEACB-2796-4132-BEA9-7D326C5658F3}" sibTransId="{942A4539-43BA-42A7-8A1F-8C7BD2BAF759}"/>
    <dgm:cxn modelId="{20CF8CC9-20FE-42B6-A191-8D4645305924}" type="presOf" srcId="{45DD31E5-3BCB-456E-9FC7-D30D6D8F6A13}" destId="{7F7DA48F-1810-4B49-B5A5-B258CDBBCD8D}" srcOrd="0" destOrd="0" presId="urn:microsoft.com/office/officeart/2005/8/layout/cycle4"/>
    <dgm:cxn modelId="{4FF0005D-459D-4EE8-B4B5-1415467AF412}" srcId="{83FDE7F8-C0FF-423E-BA41-4BCDD21071A5}" destId="{41255756-A28C-4555-A6F5-60A5AE31E6BF}" srcOrd="0" destOrd="0" parTransId="{01C3D56F-EBD7-4AC1-9EA4-1ECB37E92B9F}" sibTransId="{9AFD0703-30ED-44A3-B5C4-EB8A68657251}"/>
    <dgm:cxn modelId="{C75D035F-37C4-4EFA-89F1-AFA13050B009}" srcId="{83FDE7F8-C0FF-423E-BA41-4BCDD21071A5}" destId="{FDBB0ED2-4C34-494D-97C5-FA344E6F7A4E}" srcOrd="1" destOrd="0" parTransId="{D32714A9-730E-4B1C-8D79-3DCFE0B26101}" sibTransId="{FEE29B59-80C7-4792-8E42-61A32FDFFCB3}"/>
    <dgm:cxn modelId="{D102085C-154D-423B-AA78-48FB0D525512}" type="presOf" srcId="{75F75D28-0946-4DBF-9203-0983EB5319A8}" destId="{07E51DD9-9878-4F84-9365-88B7E5F4D8F0}" srcOrd="0" destOrd="0" presId="urn:microsoft.com/office/officeart/2005/8/layout/cycle4"/>
    <dgm:cxn modelId="{FCEF6A3F-E41B-45C1-A4D2-70CD1467C723}" type="presOf" srcId="{41255756-A28C-4555-A6F5-60A5AE31E6BF}" destId="{051DD2CB-AD73-4A00-9247-72FF575C0716}" srcOrd="0" destOrd="0" presId="urn:microsoft.com/office/officeart/2005/8/layout/cycle4"/>
    <dgm:cxn modelId="{2724657C-6F0A-4450-94C6-679143AFE26E}" type="presOf" srcId="{A3FC3F3A-A9EC-495C-A96D-9BD0616CDCAE}" destId="{77758978-DBD4-4A30-8DBB-732666538F39}" srcOrd="0" destOrd="0" presId="urn:microsoft.com/office/officeart/2005/8/layout/cycle4"/>
    <dgm:cxn modelId="{D130F097-BCAC-466E-9D96-284FA509E154}" srcId="{83FDE7F8-C0FF-423E-BA41-4BCDD21071A5}" destId="{CC110159-CFD1-469F-B540-EB7157EDD3C0}" srcOrd="3" destOrd="0" parTransId="{356C337A-5253-4DA3-B115-8FA78024BFF1}" sibTransId="{3E3ECC60-35A3-4779-BC7C-00ECFEB91202}"/>
    <dgm:cxn modelId="{879D1505-AA61-47CA-A725-3A73A66A3C1F}" type="presOf" srcId="{FDBB0ED2-4C34-494D-97C5-FA344E6F7A4E}" destId="{6B841082-12B9-40CF-AABB-A76B0CF8AA6B}" srcOrd="0" destOrd="0" presId="urn:microsoft.com/office/officeart/2005/8/layout/cycle4"/>
    <dgm:cxn modelId="{AEDE5B87-A045-4B60-B1FF-FAA7CF52EE41}" srcId="{41255756-A28C-4555-A6F5-60A5AE31E6BF}" destId="{75F75D28-0946-4DBF-9203-0983EB5319A8}" srcOrd="0" destOrd="0" parTransId="{1014BED5-6613-497B-BF9D-B851B61A1FF3}" sibTransId="{5BE75098-9533-4A3E-9944-69C61C9A5A02}"/>
    <dgm:cxn modelId="{2FBF9588-C59D-4C94-B60B-C273C7B1CA14}" type="presOf" srcId="{39562997-46D1-45BF-8801-53A481D46EDC}" destId="{84338DED-D501-4F69-962A-8E215EF276C5}" srcOrd="1" destOrd="0" presId="urn:microsoft.com/office/officeart/2005/8/layout/cycle4"/>
    <dgm:cxn modelId="{A9BDFC46-52E4-48CE-9A91-F51ABA9C60EA}" type="presParOf" srcId="{84B3EC20-893E-461D-B48A-9D38166AD4EE}" destId="{A62F90AB-4669-4536-8B5D-CA944D6BD3AC}" srcOrd="0" destOrd="0" presId="urn:microsoft.com/office/officeart/2005/8/layout/cycle4"/>
    <dgm:cxn modelId="{D665AE59-45ED-458B-92E3-F470ABCDB98C}" type="presParOf" srcId="{A62F90AB-4669-4536-8B5D-CA944D6BD3AC}" destId="{17C53A29-E5FA-40D1-BEAD-EE8F394B7FCD}" srcOrd="0" destOrd="0" presId="urn:microsoft.com/office/officeart/2005/8/layout/cycle4"/>
    <dgm:cxn modelId="{95965327-99E3-4D90-AB00-E855C72409ED}" type="presParOf" srcId="{17C53A29-E5FA-40D1-BEAD-EE8F394B7FCD}" destId="{07E51DD9-9878-4F84-9365-88B7E5F4D8F0}" srcOrd="0" destOrd="0" presId="urn:microsoft.com/office/officeart/2005/8/layout/cycle4"/>
    <dgm:cxn modelId="{92C890F6-5BBC-4922-9A9E-A16B3E374EFC}" type="presParOf" srcId="{17C53A29-E5FA-40D1-BEAD-EE8F394B7FCD}" destId="{912A0D08-7A7C-4F0F-8976-6F03B7DAB14D}" srcOrd="1" destOrd="0" presId="urn:microsoft.com/office/officeart/2005/8/layout/cycle4"/>
    <dgm:cxn modelId="{523757D5-C31A-49E2-9A5C-99F5A1FAE616}" type="presParOf" srcId="{A62F90AB-4669-4536-8B5D-CA944D6BD3AC}" destId="{99AB4015-2C9C-4091-8A0D-8F3246F86E34}" srcOrd="1" destOrd="0" presId="urn:microsoft.com/office/officeart/2005/8/layout/cycle4"/>
    <dgm:cxn modelId="{BE084B24-CD2A-4E8A-8E9C-1F1F050EDF18}" type="presParOf" srcId="{99AB4015-2C9C-4091-8A0D-8F3246F86E34}" destId="{77758978-DBD4-4A30-8DBB-732666538F39}" srcOrd="0" destOrd="0" presId="urn:microsoft.com/office/officeart/2005/8/layout/cycle4"/>
    <dgm:cxn modelId="{B8DD62C4-32AA-47BD-8A70-A9FE2B44B2CD}" type="presParOf" srcId="{99AB4015-2C9C-4091-8A0D-8F3246F86E34}" destId="{4457E6F7-D0F5-4F4D-90A7-6865776A5E7D}" srcOrd="1" destOrd="0" presId="urn:microsoft.com/office/officeart/2005/8/layout/cycle4"/>
    <dgm:cxn modelId="{6F03E799-B06C-4A84-83AE-BBBDEF7476BE}" type="presParOf" srcId="{A62F90AB-4669-4536-8B5D-CA944D6BD3AC}" destId="{FB96DCD9-0D92-4198-8F37-AC563F1954E2}" srcOrd="2" destOrd="0" presId="urn:microsoft.com/office/officeart/2005/8/layout/cycle4"/>
    <dgm:cxn modelId="{59AA5A0C-CE98-47AD-9688-DB384423163E}" type="presParOf" srcId="{FB96DCD9-0D92-4198-8F37-AC563F1954E2}" destId="{E6D1B3A1-5271-426C-871A-7CE38355DE05}" srcOrd="0" destOrd="0" presId="urn:microsoft.com/office/officeart/2005/8/layout/cycle4"/>
    <dgm:cxn modelId="{B1FF39F8-4B8F-4166-AA3C-E33447D37DE1}" type="presParOf" srcId="{FB96DCD9-0D92-4198-8F37-AC563F1954E2}" destId="{AF0E9932-5409-4158-84C9-0EAA5A2FFA1A}" srcOrd="1" destOrd="0" presId="urn:microsoft.com/office/officeart/2005/8/layout/cycle4"/>
    <dgm:cxn modelId="{34A44ADB-52E6-474B-8679-8414E1208E05}" type="presParOf" srcId="{A62F90AB-4669-4536-8B5D-CA944D6BD3AC}" destId="{CC0D027D-D8A8-4C76-A88B-50BAF4DE81B5}" srcOrd="3" destOrd="0" presId="urn:microsoft.com/office/officeart/2005/8/layout/cycle4"/>
    <dgm:cxn modelId="{EDAF9FF7-E4C6-4FA8-9F26-92E7728F7E5A}" type="presParOf" srcId="{CC0D027D-D8A8-4C76-A88B-50BAF4DE81B5}" destId="{6E8EE724-7AE8-4DB4-92E0-42B639A9016B}" srcOrd="0" destOrd="0" presId="urn:microsoft.com/office/officeart/2005/8/layout/cycle4"/>
    <dgm:cxn modelId="{C2637242-7260-479A-B080-D8A95EEBDA7A}" type="presParOf" srcId="{CC0D027D-D8A8-4C76-A88B-50BAF4DE81B5}" destId="{84338DED-D501-4F69-962A-8E215EF276C5}" srcOrd="1" destOrd="0" presId="urn:microsoft.com/office/officeart/2005/8/layout/cycle4"/>
    <dgm:cxn modelId="{1FFF2C96-C28F-442B-8F34-CA6235680A32}" type="presParOf" srcId="{A62F90AB-4669-4536-8B5D-CA944D6BD3AC}" destId="{BB3E271B-E63E-4CB6-9D44-D8845697C664}" srcOrd="4" destOrd="0" presId="urn:microsoft.com/office/officeart/2005/8/layout/cycle4"/>
    <dgm:cxn modelId="{3A8A9DB6-D858-4B9D-816A-DFEF0DA87537}" type="presParOf" srcId="{84B3EC20-893E-461D-B48A-9D38166AD4EE}" destId="{4D329ADC-0E39-4077-BDD7-1F6E1F9119BC}" srcOrd="1" destOrd="0" presId="urn:microsoft.com/office/officeart/2005/8/layout/cycle4"/>
    <dgm:cxn modelId="{8F41C956-86FA-4A91-BC3B-8ABDAED29B0B}" type="presParOf" srcId="{4D329ADC-0E39-4077-BDD7-1F6E1F9119BC}" destId="{051DD2CB-AD73-4A00-9247-72FF575C0716}" srcOrd="0" destOrd="0" presId="urn:microsoft.com/office/officeart/2005/8/layout/cycle4"/>
    <dgm:cxn modelId="{842319E7-E92E-419B-8859-85C012041F22}" type="presParOf" srcId="{4D329ADC-0E39-4077-BDD7-1F6E1F9119BC}" destId="{6B841082-12B9-40CF-AABB-A76B0CF8AA6B}" srcOrd="1" destOrd="0" presId="urn:microsoft.com/office/officeart/2005/8/layout/cycle4"/>
    <dgm:cxn modelId="{CDF4E3F1-5023-44A1-84AF-00C991A55385}" type="presParOf" srcId="{4D329ADC-0E39-4077-BDD7-1F6E1F9119BC}" destId="{7F7DA48F-1810-4B49-B5A5-B258CDBBCD8D}" srcOrd="2" destOrd="0" presId="urn:microsoft.com/office/officeart/2005/8/layout/cycle4"/>
    <dgm:cxn modelId="{8F397124-6C70-4806-9FBC-54E42C2162CC}" type="presParOf" srcId="{4D329ADC-0E39-4077-BDD7-1F6E1F9119BC}" destId="{ADB4C0A3-E357-4385-9C04-9D1B1D93E915}" srcOrd="3" destOrd="0" presId="urn:microsoft.com/office/officeart/2005/8/layout/cycle4"/>
    <dgm:cxn modelId="{600DC290-A55D-4117-A014-0FEA646EA5AE}" type="presParOf" srcId="{4D329ADC-0E39-4077-BDD7-1F6E1F9119BC}" destId="{7DA9AE93-B7A4-419F-9D1C-24B28E53ED97}" srcOrd="4" destOrd="0" presId="urn:microsoft.com/office/officeart/2005/8/layout/cycle4"/>
    <dgm:cxn modelId="{164390E5-9B45-415C-9896-D2387614D9E4}" type="presParOf" srcId="{84B3EC20-893E-461D-B48A-9D38166AD4EE}" destId="{24FB1E9B-9A4C-45D5-A2AD-501C0726E61E}" srcOrd="2" destOrd="0" presId="urn:microsoft.com/office/officeart/2005/8/layout/cycle4"/>
    <dgm:cxn modelId="{7CE89CE9-5A87-4D61-9FF6-1C938F97C585}" type="presParOf" srcId="{84B3EC20-893E-461D-B48A-9D38166AD4EE}" destId="{0397299C-5B06-41A5-9F21-913573145A5C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D1B3A1-5271-426C-871A-7CE38355DE05}">
      <dsp:nvSpPr>
        <dsp:cNvPr id="0" name=""/>
        <dsp:cNvSpPr/>
      </dsp:nvSpPr>
      <dsp:spPr>
        <a:xfrm>
          <a:off x="4675632" y="2971799"/>
          <a:ext cx="3934967" cy="14325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400" b="1" kern="1200" dirty="0" smtClean="0"/>
            <a:t>बट सांध्यामध्ये पाईप वेल्डिंग </a:t>
          </a:r>
          <a:endParaRPr lang="en-US" sz="2400" b="1" kern="1200" dirty="0"/>
        </a:p>
      </dsp:txBody>
      <dsp:txXfrm>
        <a:off x="5856122" y="3329937"/>
        <a:ext cx="2754477" cy="1074412"/>
      </dsp:txXfrm>
    </dsp:sp>
    <dsp:sp modelId="{6E8EE724-7AE8-4DB4-92E0-42B639A9016B}">
      <dsp:nvSpPr>
        <dsp:cNvPr id="0" name=""/>
        <dsp:cNvSpPr/>
      </dsp:nvSpPr>
      <dsp:spPr>
        <a:xfrm>
          <a:off x="0" y="2971799"/>
          <a:ext cx="3934967" cy="14325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400" b="1" kern="1200" dirty="0" smtClean="0"/>
            <a:t>लॅप सांधा वेल्डिंग </a:t>
          </a:r>
          <a:r>
            <a:rPr lang="mr-IN" sz="3200" b="0" kern="1200" dirty="0" smtClean="0"/>
            <a:t>  </a:t>
          </a:r>
          <a:endParaRPr lang="en-US" sz="3200" b="0" kern="1200" dirty="0"/>
        </a:p>
      </dsp:txBody>
      <dsp:txXfrm>
        <a:off x="0" y="3329937"/>
        <a:ext cx="2754477" cy="1074412"/>
      </dsp:txXfrm>
    </dsp:sp>
    <dsp:sp modelId="{77758978-DBD4-4A30-8DBB-732666538F39}">
      <dsp:nvSpPr>
        <dsp:cNvPr id="0" name=""/>
        <dsp:cNvSpPr/>
      </dsp:nvSpPr>
      <dsp:spPr>
        <a:xfrm>
          <a:off x="4675632" y="304795"/>
          <a:ext cx="3934967" cy="14325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400" b="1" kern="1200" dirty="0" smtClean="0"/>
            <a:t>उभ्या पोझिशन मध्ये इनसाईड कॉर्नर वेल्डिंग </a:t>
          </a:r>
          <a:endParaRPr lang="en-US" sz="2400" b="1" kern="1200" dirty="0"/>
        </a:p>
      </dsp:txBody>
      <dsp:txXfrm>
        <a:off x="5856122" y="304795"/>
        <a:ext cx="2754477" cy="1074412"/>
      </dsp:txXfrm>
    </dsp:sp>
    <dsp:sp modelId="{07E51DD9-9878-4F84-9365-88B7E5F4D8F0}">
      <dsp:nvSpPr>
        <dsp:cNvPr id="0" name=""/>
        <dsp:cNvSpPr/>
      </dsp:nvSpPr>
      <dsp:spPr>
        <a:xfrm>
          <a:off x="0" y="304795"/>
          <a:ext cx="3934967" cy="14325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ओपन कॉर्नर वेल्डिंग  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04795"/>
        <a:ext cx="2754477" cy="1074412"/>
      </dsp:txXfrm>
    </dsp:sp>
    <dsp:sp modelId="{051DD2CB-AD73-4A00-9247-72FF575C0716}">
      <dsp:nvSpPr>
        <dsp:cNvPr id="0" name=""/>
        <dsp:cNvSpPr/>
      </dsp:nvSpPr>
      <dsp:spPr>
        <a:xfrm>
          <a:off x="2590802" y="990609"/>
          <a:ext cx="1345684" cy="10683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400" b="0" kern="1200" dirty="0" smtClean="0"/>
            <a:t>१</a:t>
          </a:r>
          <a:r>
            <a:rPr lang="mr-IN" sz="2200" kern="1200" dirty="0" smtClean="0"/>
            <a:t> </a:t>
          </a:r>
          <a:endParaRPr lang="en-US" sz="2200" kern="1200" dirty="0"/>
        </a:p>
      </dsp:txBody>
      <dsp:txXfrm>
        <a:off x="2590802" y="990609"/>
        <a:ext cx="1345684" cy="1068312"/>
      </dsp:txXfrm>
    </dsp:sp>
    <dsp:sp modelId="{6B841082-12B9-40CF-AABB-A76B0CF8AA6B}">
      <dsp:nvSpPr>
        <dsp:cNvPr id="0" name=""/>
        <dsp:cNvSpPr/>
      </dsp:nvSpPr>
      <dsp:spPr>
        <a:xfrm rot="5400000">
          <a:off x="4786885" y="851923"/>
          <a:ext cx="1068312" cy="13456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400" kern="1200" dirty="0" smtClean="0"/>
            <a:t>२</a:t>
          </a:r>
          <a:r>
            <a:rPr lang="mr-IN" sz="2200" kern="1200" dirty="0" smtClean="0"/>
            <a:t> </a:t>
          </a:r>
          <a:endParaRPr lang="en-US" sz="2200" kern="1200" dirty="0"/>
        </a:p>
      </dsp:txBody>
      <dsp:txXfrm rot="5400000">
        <a:off x="4786885" y="851923"/>
        <a:ext cx="1068312" cy="1345684"/>
      </dsp:txXfrm>
    </dsp:sp>
    <dsp:sp modelId="{7F7DA48F-1810-4B49-B5A5-B258CDBBCD8D}">
      <dsp:nvSpPr>
        <dsp:cNvPr id="0" name=""/>
        <dsp:cNvSpPr/>
      </dsp:nvSpPr>
      <dsp:spPr>
        <a:xfrm rot="10800000">
          <a:off x="4674113" y="2741691"/>
          <a:ext cx="1345684" cy="10683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400" kern="1200" dirty="0" smtClean="0"/>
            <a:t>३</a:t>
          </a:r>
          <a:r>
            <a:rPr lang="mr-IN" sz="2200" kern="1200" dirty="0" smtClean="0"/>
            <a:t>  </a:t>
          </a:r>
          <a:endParaRPr lang="en-US" sz="2200" kern="1200" dirty="0"/>
        </a:p>
      </dsp:txBody>
      <dsp:txXfrm rot="10800000">
        <a:off x="4674113" y="2741691"/>
        <a:ext cx="1345684" cy="1068312"/>
      </dsp:txXfrm>
    </dsp:sp>
    <dsp:sp modelId="{ADB4C0A3-E357-4385-9C04-9D1B1D93E915}">
      <dsp:nvSpPr>
        <dsp:cNvPr id="0" name=""/>
        <dsp:cNvSpPr/>
      </dsp:nvSpPr>
      <dsp:spPr>
        <a:xfrm rot="16200000">
          <a:off x="2755402" y="2604509"/>
          <a:ext cx="1068312" cy="13456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400" kern="1200" dirty="0" smtClean="0"/>
            <a:t>४</a:t>
          </a:r>
          <a:r>
            <a:rPr lang="mr-IN" sz="2200" kern="1200" dirty="0" smtClean="0"/>
            <a:t>  </a:t>
          </a:r>
          <a:endParaRPr lang="en-US" sz="2200" kern="1200" dirty="0"/>
        </a:p>
      </dsp:txBody>
      <dsp:txXfrm rot="16200000">
        <a:off x="2755402" y="2604509"/>
        <a:ext cx="1068312" cy="1345684"/>
      </dsp:txXfrm>
    </dsp:sp>
    <dsp:sp modelId="{24FB1E9B-9A4C-45D5-A2AD-501C0726E61E}">
      <dsp:nvSpPr>
        <dsp:cNvPr id="0" name=""/>
        <dsp:cNvSpPr/>
      </dsp:nvSpPr>
      <dsp:spPr>
        <a:xfrm>
          <a:off x="3963543" y="1874520"/>
          <a:ext cx="683514" cy="5943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7299C-5B06-41A5-9F21-913573145A5C}">
      <dsp:nvSpPr>
        <dsp:cNvPr id="0" name=""/>
        <dsp:cNvSpPr/>
      </dsp:nvSpPr>
      <dsp:spPr>
        <a:xfrm rot="10800000">
          <a:off x="3963543" y="2103119"/>
          <a:ext cx="683514" cy="5943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25-11-2015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  <p:sndAc>
      <p:stSnd>
        <p:snd r:embed="rId1" name="hammer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err="1" smtClean="0"/>
              <a:t>Vigyan</a:t>
            </a:r>
            <a:r>
              <a:rPr lang="en-US" dirty="0" smtClean="0"/>
              <a:t>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  <p:sndAc>
      <p:stSnd>
        <p:snd r:embed="rId13" name="hammer.wav" builtIn="1"/>
      </p:stSnd>
    </p:sndAc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r-IN" dirty="0" smtClean="0"/>
              <a:t>सांध्याचे वेल्डिंग करणे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 smtClean="0"/>
              <a:t>विज्ञान आश्रम, पाबळ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92" y="228600"/>
            <a:ext cx="7272808" cy="1470025"/>
          </a:xfrm>
        </p:spPr>
        <p:txBody>
          <a:bodyPr/>
          <a:lstStyle/>
          <a:p>
            <a:pPr lvl="0"/>
            <a:r>
              <a:rPr lang="mr-IN" sz="4000" dirty="0" smtClean="0"/>
              <a:t>उभ्या पोझिशन मध्ये इनसाईड कॉर्नर वेल्डिंग</a:t>
            </a:r>
            <a:endParaRPr lang="en-IN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" y="2278559"/>
            <a:ext cx="8534400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दक्षता व कळजी  : </a:t>
            </a:r>
          </a:p>
          <a:p>
            <a:pPr lvl="0"/>
            <a:r>
              <a:rPr lang="mr-IN" sz="2000" dirty="0" smtClean="0"/>
              <a:t>१. सुरक्षित व योग्य साधनांचा उपयोग करणे.</a:t>
            </a:r>
          </a:p>
          <a:p>
            <a:pPr lvl="0"/>
            <a:r>
              <a:rPr lang="mr-IN" sz="2000" dirty="0" smtClean="0"/>
              <a:t>२. वितळलेले मेटल शरीरावर पडणार नाही याची काळजी घ्यावी.</a:t>
            </a:r>
          </a:p>
          <a:p>
            <a:pPr lvl="0"/>
            <a:r>
              <a:rPr lang="mr-IN" sz="2000" dirty="0" smtClean="0"/>
              <a:t>३. इलेक्ट्रोडचा चुकीचा कोन,</a:t>
            </a:r>
            <a:r>
              <a:rPr lang="en-US" sz="2000" dirty="0" smtClean="0"/>
              <a:t> </a:t>
            </a:r>
            <a:r>
              <a:rPr lang="mr-IN" sz="2000" dirty="0" smtClean="0"/>
              <a:t>जास्त करंट आणि रॉडला अतिरुंद हालचाल इ.</a:t>
            </a:r>
            <a:r>
              <a:rPr lang="en-US" sz="2000" dirty="0" smtClean="0"/>
              <a:t> </a:t>
            </a:r>
            <a:r>
              <a:rPr lang="mr-IN" sz="2000" dirty="0" smtClean="0"/>
              <a:t>गोष्टी टाळा 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28600" y="4412159"/>
            <a:ext cx="8534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कौशल्य : </a:t>
            </a:r>
          </a:p>
          <a:p>
            <a:pPr lvl="0"/>
            <a:r>
              <a:rPr lang="mr-IN" sz="2000" dirty="0" smtClean="0"/>
              <a:t>१. उभ्या बॉटम टू टॉप पोझिशन मध्ये सांधकाम करण्याचे तंत्र आत्मसात करणे.  </a:t>
            </a:r>
            <a:endParaRPr lang="en-US" sz="2000" b="1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92" y="457200"/>
            <a:ext cx="7272808" cy="1066800"/>
          </a:xfrm>
        </p:spPr>
        <p:txBody>
          <a:bodyPr/>
          <a:lstStyle/>
          <a:p>
            <a:pPr lvl="0"/>
            <a:r>
              <a:rPr lang="mr-IN" sz="4400" dirty="0" smtClean="0"/>
              <a:t>३. लॅप सांधा वेल्डिंग </a:t>
            </a:r>
            <a:r>
              <a:rPr lang="mr-IN" sz="4400" b="0" dirty="0" smtClean="0"/>
              <a:t> </a:t>
            </a:r>
            <a:endParaRPr lang="en-IN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" y="16764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उद्देश : </a:t>
            </a:r>
          </a:p>
          <a:p>
            <a:pPr lvl="0"/>
            <a:r>
              <a:rPr lang="mr-IN" sz="2000" dirty="0" smtClean="0"/>
              <a:t>१.</a:t>
            </a:r>
            <a:r>
              <a:rPr lang="mr-IN" dirty="0" smtClean="0"/>
              <a:t> </a:t>
            </a:r>
            <a:r>
              <a:rPr lang="mr-IN" sz="2000" dirty="0" smtClean="0"/>
              <a:t>लॅप सांध्याचे वेल्डिंग करणे.</a:t>
            </a:r>
          </a:p>
          <a:p>
            <a:pPr lvl="0"/>
            <a:r>
              <a:rPr lang="mr-IN" sz="2000" dirty="0" smtClean="0"/>
              <a:t>२. आडव्या वेल्डिंग पोझिशनचे तंत्र शिकणे.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31242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साहित्य : </a:t>
            </a:r>
          </a:p>
          <a:p>
            <a:pPr lvl="0"/>
            <a:r>
              <a:rPr lang="mr-IN" sz="2000" dirty="0" smtClean="0"/>
              <a:t>१. मृदू पोलादी पट्ट्या १०० x ५० x ६ (२ नग ) </a:t>
            </a:r>
          </a:p>
          <a:p>
            <a:pPr lvl="0"/>
            <a:r>
              <a:rPr lang="mr-IN" sz="2000" dirty="0" smtClean="0"/>
              <a:t>२. मृदू पोलादी इलेक्ट्रोड ४ मि.मी. व्यास (२ नग )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साधने : </a:t>
            </a:r>
          </a:p>
          <a:p>
            <a:pPr lvl="0"/>
            <a:r>
              <a:rPr lang="mr-IN" sz="2000" dirty="0" smtClean="0"/>
              <a:t>वेल्डिंग ट्रान्सफार्मर , हँड स्क्रीन, हँडग्लोझ,टाँग,चीपिंग हँमर,वायर ब्रश,इलेक्ट्रोड होल्डर,अर्थिंग क्लॅम्प,होल्डरसह केबल,अप्रॉन.      </a:t>
            </a:r>
            <a:endParaRPr lang="en-US" sz="2000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9" grpId="0" build="p" animBg="1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1981200" cy="965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mr-IN" sz="2800" dirty="0" smtClean="0"/>
              <a:t>आकृती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838200"/>
            <a:ext cx="4419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लॅप सांध्याचे वेल्डिंग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/>
          </a:p>
        </p:txBody>
      </p:sp>
      <p:pic>
        <p:nvPicPr>
          <p:cNvPr id="8" name="Picture 7" descr="lap we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2857500" cy="1981200"/>
          </a:xfrm>
          <a:prstGeom prst="rect">
            <a:avLst/>
          </a:prstGeom>
        </p:spPr>
      </p:pic>
      <p:pic>
        <p:nvPicPr>
          <p:cNvPr id="3074" name="Picture 2" descr="D:\Marathi OER for MKF 2015-16\fabrication\photos\on 17 nov\IMG_2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176" y="1752600"/>
            <a:ext cx="598102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1981200" cy="965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mr-IN" sz="2800" dirty="0" smtClean="0"/>
              <a:t>   कृती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057400"/>
            <a:ext cx="5715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लॅप सांध्याची वेल्डिंग</a:t>
            </a:r>
            <a:r>
              <a:rPr lang="mr-IN" sz="2400" dirty="0" smtClean="0"/>
              <a:t>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कृती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2667000"/>
            <a:ext cx="822960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endParaRPr lang="mr-IN" dirty="0" smtClean="0"/>
          </a:p>
          <a:p>
            <a:pPr lvl="0" algn="just"/>
            <a:r>
              <a:rPr lang="mr-IN" sz="2000" b="1" dirty="0" smtClean="0"/>
              <a:t>१. पट्ट्यांचा पृष्ठभाग ,कडा घासणे.</a:t>
            </a:r>
          </a:p>
          <a:p>
            <a:pPr lvl="0" algn="just"/>
            <a:endParaRPr lang="en-US" sz="2000" b="1" dirty="0" smtClean="0"/>
          </a:p>
          <a:p>
            <a:pPr lvl="0" algn="just"/>
            <a:r>
              <a:rPr lang="mr-IN" sz="2000" b="1" dirty="0" smtClean="0"/>
              <a:t>२. मशीनवर ४ मि.मी. रॉड साठी १९० Amp करंट सेट करा.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३. इलेक्ट्रोड आकृतीत दाखवल्याप्रमाणे ३० अंशात धरा. 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४. </a:t>
            </a:r>
            <a:r>
              <a:rPr lang="mr-IN" sz="2000" b="1" dirty="0" smtClean="0"/>
              <a:t>इलेक्ट्रोडचा </a:t>
            </a:r>
            <a:r>
              <a:rPr lang="mr-IN" sz="2000" b="1" dirty="0" smtClean="0"/>
              <a:t>कोन कायम ठेवून डावीकडून उजवीकडे वेल्डिंग करा.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५. चीपिंग </a:t>
            </a:r>
            <a:r>
              <a:rPr lang="mr-IN" sz="2000" b="1" dirty="0" smtClean="0"/>
              <a:t>हॅमरने </a:t>
            </a:r>
            <a:r>
              <a:rPr lang="mr-IN" sz="2000" b="1" dirty="0" smtClean="0"/>
              <a:t>बीडवरील स्लॅग काढून वायर </a:t>
            </a:r>
            <a:r>
              <a:rPr lang="mr-IN" sz="2000" b="1" dirty="0" smtClean="0"/>
              <a:t>ब्रशने </a:t>
            </a:r>
            <a:r>
              <a:rPr lang="mr-IN" sz="2000" b="1" dirty="0" smtClean="0"/>
              <a:t>स्वच्छ करा.</a:t>
            </a:r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92" y="228600"/>
            <a:ext cx="7272808" cy="1470025"/>
          </a:xfrm>
        </p:spPr>
        <p:txBody>
          <a:bodyPr/>
          <a:lstStyle/>
          <a:p>
            <a:pPr lvl="0"/>
            <a:r>
              <a:rPr lang="mr-IN" sz="4000" dirty="0" smtClean="0"/>
              <a:t>लॅप सांधा वेल्डिंग</a:t>
            </a:r>
            <a:endParaRPr lang="en-IN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7848600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दक्षता व </a:t>
            </a:r>
            <a:r>
              <a:rPr lang="mr-IN" sz="2400" b="1" dirty="0" smtClean="0">
                <a:solidFill>
                  <a:srgbClr val="C00000"/>
                </a:solidFill>
              </a:rPr>
              <a:t>काळजी: </a:t>
            </a:r>
            <a:endParaRPr lang="mr-IN" sz="2400" b="1" dirty="0" smtClean="0">
              <a:solidFill>
                <a:srgbClr val="C00000"/>
              </a:solidFill>
            </a:endParaRPr>
          </a:p>
          <a:p>
            <a:pPr lvl="0"/>
            <a:r>
              <a:rPr lang="mr-IN" sz="2000" dirty="0" smtClean="0"/>
              <a:t>१. सुरक्षित व योग्य साधनांचा उपयोग करणे.</a:t>
            </a:r>
          </a:p>
          <a:p>
            <a:pPr lvl="0"/>
            <a:r>
              <a:rPr lang="mr-IN" sz="2000" dirty="0" smtClean="0"/>
              <a:t>२. वितळलेले मेटल शरीरावर पडणार नाही याची काळजी घ्यावी.</a:t>
            </a:r>
          </a:p>
          <a:p>
            <a:pPr lvl="0"/>
            <a:r>
              <a:rPr lang="mr-IN" sz="2000" dirty="0" smtClean="0"/>
              <a:t>३. इलेक्ट्रोडचा चुकीचा कोन ,जास्त करंट आणि रॉड ला अतिरुंद हालचाल </a:t>
            </a:r>
            <a:r>
              <a:rPr lang="mr-IN" sz="2000" dirty="0" smtClean="0"/>
              <a:t>इ. गोष्टी टाळा.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28600" y="3886200"/>
            <a:ext cx="7848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कौशल्य: </a:t>
            </a:r>
            <a:endParaRPr lang="mr-IN" sz="2400" b="1" dirty="0" smtClean="0">
              <a:solidFill>
                <a:srgbClr val="C00000"/>
              </a:solidFill>
            </a:endParaRPr>
          </a:p>
          <a:p>
            <a:pPr lvl="0"/>
            <a:r>
              <a:rPr lang="mr-IN" sz="2000" dirty="0" smtClean="0"/>
              <a:t>१. आडव्या पोझिशन मध्ये सांधकाम करण्याचे तंत्र आत्मसात करणे.  </a:t>
            </a:r>
            <a:endParaRPr lang="en-US" sz="2000" b="1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build="p" animBg="1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914400"/>
            <a:ext cx="7162800" cy="381000"/>
          </a:xfrm>
        </p:spPr>
        <p:txBody>
          <a:bodyPr/>
          <a:lstStyle/>
          <a:p>
            <a:r>
              <a:rPr lang="mr-IN" sz="4000" dirty="0" smtClean="0"/>
              <a:t>४. बट सांध्यामध्ये पाईप वेल्डिंग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IN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" y="16764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उद्देश : </a:t>
            </a:r>
          </a:p>
          <a:p>
            <a:pPr lvl="0"/>
            <a:r>
              <a:rPr lang="mr-IN" sz="2000" dirty="0" smtClean="0"/>
              <a:t>१.</a:t>
            </a:r>
            <a:r>
              <a:rPr lang="mr-IN" dirty="0" smtClean="0"/>
              <a:t> बट </a:t>
            </a:r>
            <a:r>
              <a:rPr lang="mr-IN" sz="2000" dirty="0" smtClean="0"/>
              <a:t>सांध्यामध्ये पाईप चे वेल्डिंग करणे.</a:t>
            </a:r>
          </a:p>
          <a:p>
            <a:pPr lvl="0"/>
            <a:r>
              <a:rPr lang="mr-IN" sz="2000" dirty="0" smtClean="0"/>
              <a:t>२. फ्लॅट पोझिशनमध्ये पाईप फिरवून वेल्डिंग करणे.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31242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साहित्य : </a:t>
            </a:r>
          </a:p>
          <a:p>
            <a:pPr lvl="0"/>
            <a:r>
              <a:rPr lang="mr-IN" sz="2000" dirty="0" smtClean="0"/>
              <a:t>१. मृदू पोलादी पाईप ५० मि.मी. व्यास  (२ नग ) </a:t>
            </a:r>
          </a:p>
          <a:p>
            <a:pPr lvl="0"/>
            <a:r>
              <a:rPr lang="mr-IN" sz="2000" dirty="0" smtClean="0"/>
              <a:t>२. मृदू पोलादी इलेक्ट्रोड ४ मि.मी. व्यास (३ नग )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साधने : </a:t>
            </a:r>
          </a:p>
          <a:p>
            <a:pPr lvl="0"/>
            <a:r>
              <a:rPr lang="mr-IN" sz="2000" dirty="0" smtClean="0"/>
              <a:t>वेल्डिंग ट्रान्सफार्मर , हँड स्क्रीन, हँडग्लोझ,टाँग,चीपिंग हँमर,वायर ब्रश,इलेक्ट्रोड होल्डर,अर्थिंग क्लॅम्प,होल्डरसह केबल,अप्रॉन.      </a:t>
            </a:r>
            <a:endParaRPr lang="en-US" sz="2000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9" grpId="0" build="p" animBg="1"/>
      <p:bldP spid="1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1981200" cy="965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mr-IN" sz="2800" dirty="0" smtClean="0"/>
              <a:t>   कृती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990600"/>
            <a:ext cx="4800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बट सांध्यामध्ये पाईप वेल्डिंग</a:t>
            </a:r>
            <a:r>
              <a:rPr lang="mr-IN" sz="2400" dirty="0" smtClean="0"/>
              <a:t>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कृती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1752600"/>
            <a:ext cx="8686800" cy="4370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endParaRPr lang="mr-IN" dirty="0" smtClean="0"/>
          </a:p>
          <a:p>
            <a:pPr lvl="0" algn="just"/>
            <a:r>
              <a:rPr lang="mr-IN" sz="2000" b="1" dirty="0" smtClean="0"/>
              <a:t>१. पाईप चे दोन तुकडे घासा.</a:t>
            </a:r>
          </a:p>
          <a:p>
            <a:pPr lvl="0" algn="just"/>
            <a:endParaRPr lang="en-US" sz="2000" b="1" dirty="0" smtClean="0"/>
          </a:p>
          <a:p>
            <a:pPr lvl="0" algn="just"/>
            <a:r>
              <a:rPr lang="mr-IN" sz="2000" b="1" dirty="0" smtClean="0"/>
              <a:t>२. तुकड्यांना व्ही ब्लॉक मध्ये ठेवून ३ मि.मी. रूट गॅप </a:t>
            </a:r>
            <a:r>
              <a:rPr lang="mr-IN" sz="2000" b="1" dirty="0" smtClean="0"/>
              <a:t>ठेवा.</a:t>
            </a:r>
            <a:endParaRPr lang="mr-IN" sz="2000" b="1" dirty="0" smtClean="0"/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३. ४ मि.मी. रॉड साठी १९० Amp करंट सेट करा.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४. आर्क तयार करून पाईप च्या चारही बाजूस टॅकिंग करा. 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५.</a:t>
            </a:r>
            <a:r>
              <a:rPr lang="mr-IN" sz="2000" dirty="0" smtClean="0"/>
              <a:t> </a:t>
            </a:r>
            <a:r>
              <a:rPr lang="mr-IN" sz="2000" b="1" dirty="0" smtClean="0"/>
              <a:t>पाईपवर</a:t>
            </a:r>
            <a:r>
              <a:rPr lang="mr-IN" sz="2000" dirty="0" smtClean="0"/>
              <a:t> </a:t>
            </a:r>
            <a:r>
              <a:rPr lang="mr-IN" sz="2000" b="1" dirty="0" smtClean="0"/>
              <a:t>फ्लॅट पोझिशनमध्ये जॉब फिरवून सरळ रेषेत स्ट्रिंगर बीडने वेल्डिंग </a:t>
            </a:r>
            <a:r>
              <a:rPr lang="mr-IN" sz="2000" b="1" dirty="0" smtClean="0"/>
              <a:t>पूर्ण करा</a:t>
            </a:r>
            <a:r>
              <a:rPr lang="mr-IN" sz="2000" b="1" dirty="0" smtClean="0"/>
              <a:t>.</a:t>
            </a:r>
          </a:p>
          <a:p>
            <a:pPr lvl="0" algn="just"/>
            <a:r>
              <a:rPr lang="mr-IN" sz="2000" b="1" dirty="0" smtClean="0"/>
              <a:t>६. इलेक्ट्रोड चा कोन ८० ते ९० अंश ठेवा. 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७. चीपिंग हॅमर ने जॉबवर चीपिंग करा.</a:t>
            </a:r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1981200" cy="965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mr-IN" sz="2800" dirty="0" smtClean="0"/>
              <a:t>आकृती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09600"/>
            <a:ext cx="4419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dirty="0" smtClean="0">
                <a:solidFill>
                  <a:schemeClr val="tx2">
                    <a:lumMod val="75000"/>
                  </a:schemeClr>
                </a:solidFill>
              </a:rPr>
              <a:t>बट सांध्यामध्ये पाईप वेल्डिंग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but we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33400" y="3657600"/>
            <a:ext cx="3352800" cy="1828800"/>
          </a:xfrm>
          <a:prstGeom prst="rect">
            <a:avLst/>
          </a:prstGeom>
        </p:spPr>
      </p:pic>
      <p:pic>
        <p:nvPicPr>
          <p:cNvPr id="4098" name="Picture 2" descr="D:\Marathi OER for MKF 2015-16\fabrication\photos\on 17 nov\IMG_2093.JPG"/>
          <p:cNvPicPr>
            <a:picLocks noChangeAspect="1" noChangeArrowheads="1"/>
          </p:cNvPicPr>
          <p:nvPr/>
        </p:nvPicPr>
        <p:blipFill>
          <a:blip r:embed="rId4" cstate="print"/>
          <a:srcRect t="14500" b="11500"/>
          <a:stretch>
            <a:fillRect/>
          </a:stretch>
        </p:blipFill>
        <p:spPr bwMode="auto">
          <a:xfrm>
            <a:off x="2362200" y="2057400"/>
            <a:ext cx="6452973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92" y="228600"/>
            <a:ext cx="7272808" cy="1470025"/>
          </a:xfrm>
        </p:spPr>
        <p:txBody>
          <a:bodyPr/>
          <a:lstStyle/>
          <a:p>
            <a:pPr lvl="0"/>
            <a:r>
              <a:rPr lang="mr-IN" sz="4000" dirty="0" smtClean="0"/>
              <a:t>बट सांध्यामध्ये पाईप वेल्डिंग</a:t>
            </a:r>
            <a:endParaRPr lang="en-IN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85344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दक्षता व </a:t>
            </a:r>
            <a:r>
              <a:rPr lang="mr-IN" sz="2400" b="1" dirty="0" smtClean="0">
                <a:solidFill>
                  <a:srgbClr val="C00000"/>
                </a:solidFill>
              </a:rPr>
              <a:t>काळजी  </a:t>
            </a:r>
            <a:r>
              <a:rPr lang="mr-IN" sz="2400" b="1" dirty="0" smtClean="0">
                <a:solidFill>
                  <a:srgbClr val="C00000"/>
                </a:solidFill>
              </a:rPr>
              <a:t>: </a:t>
            </a:r>
          </a:p>
          <a:p>
            <a:pPr lvl="0"/>
            <a:r>
              <a:rPr lang="mr-IN" sz="2000" dirty="0" smtClean="0"/>
              <a:t>१. सुरक्षित व योग्य साधनांचा उपयोग करणे.</a:t>
            </a:r>
          </a:p>
          <a:p>
            <a:pPr lvl="0"/>
            <a:r>
              <a:rPr lang="mr-IN" sz="2000" dirty="0" smtClean="0"/>
              <a:t>२. इलेक्ट्रोडचा चुकीचा कोन ,जास्त करंट आणि रॉड ला अतिरुंद हालचाल </a:t>
            </a:r>
            <a:r>
              <a:rPr lang="mr-IN" sz="2000" dirty="0" smtClean="0"/>
              <a:t>इ. गोष्टी टाळा. 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28600" y="3954959"/>
            <a:ext cx="8534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कौशल्य : </a:t>
            </a:r>
          </a:p>
          <a:p>
            <a:pPr lvl="0"/>
            <a:r>
              <a:rPr lang="mr-IN" sz="2000" dirty="0" smtClean="0"/>
              <a:t>१. बट सांध्याचे पाईप फिरवून सांधकाम करणे.  </a:t>
            </a:r>
            <a:endParaRPr lang="en-US" sz="2000" b="1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build="p" animBg="1"/>
      <p:bldP spid="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2590800"/>
            <a:ext cx="4648200" cy="1752600"/>
          </a:xfrm>
          <a:ln>
            <a:solidFill>
              <a:srgbClr val="BB0F1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mr-IN" sz="9400" dirty="0" smtClean="0"/>
              <a:t>धन्यवाद</a:t>
            </a:r>
            <a:endParaRPr lang="en-US" sz="6600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सांध्याचे वेल्डिंग करणे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6002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0" y="6304002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92" y="228600"/>
            <a:ext cx="7272808" cy="1470025"/>
          </a:xfrm>
        </p:spPr>
        <p:txBody>
          <a:bodyPr/>
          <a:lstStyle/>
          <a:p>
            <a:pPr lvl="0"/>
            <a:r>
              <a:rPr lang="mr-IN" sz="4400" dirty="0" smtClean="0">
                <a:solidFill>
                  <a:schemeClr val="accent1">
                    <a:lumMod val="75000"/>
                  </a:schemeClr>
                </a:solidFill>
              </a:rPr>
              <a:t>१. ओपन कॉर्नर वेल्डिंग</a:t>
            </a:r>
            <a:r>
              <a:rPr lang="mr-I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" y="16764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उद्देश : </a:t>
            </a:r>
          </a:p>
          <a:p>
            <a:pPr lvl="0"/>
            <a:r>
              <a:rPr lang="mr-IN" sz="2000" dirty="0" smtClean="0"/>
              <a:t>१.</a:t>
            </a:r>
            <a:r>
              <a:rPr lang="mr-IN" dirty="0" smtClean="0"/>
              <a:t> </a:t>
            </a:r>
            <a:r>
              <a:rPr lang="mr-IN" sz="2000" dirty="0" smtClean="0"/>
              <a:t>ओपन कॉर्नर वेल्डिंग करणे.</a:t>
            </a:r>
          </a:p>
          <a:p>
            <a:pPr lvl="0"/>
            <a:r>
              <a:rPr lang="mr-IN" sz="2000" dirty="0" smtClean="0"/>
              <a:t>२. उभ्या पोझिशनचे तंत्र शिकणे.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31242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साहित्य : </a:t>
            </a:r>
          </a:p>
          <a:p>
            <a:pPr lvl="0"/>
            <a:r>
              <a:rPr lang="mr-IN" sz="2000" dirty="0" smtClean="0"/>
              <a:t>१. मृदू पोलादी पट्ट्या १०० x ५० x ६ (२ नग ) </a:t>
            </a:r>
          </a:p>
          <a:p>
            <a:pPr lvl="0"/>
            <a:r>
              <a:rPr lang="mr-IN" sz="2000" dirty="0" smtClean="0"/>
              <a:t>२. मृदू पोलादी इलेक्ट्रोड ४ mm व्यास (२ नग )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साधने : </a:t>
            </a:r>
          </a:p>
          <a:p>
            <a:pPr lvl="0"/>
            <a:r>
              <a:rPr lang="mr-IN" sz="2000" dirty="0" smtClean="0"/>
              <a:t>वेल्डिंग ट्रान्सफार्मर, हँड स्क्रीन, हँडग्लोझ,</a:t>
            </a:r>
            <a:r>
              <a:rPr lang="en-US" sz="2000" dirty="0" smtClean="0"/>
              <a:t> </a:t>
            </a:r>
            <a:r>
              <a:rPr lang="mr-IN" sz="2000" dirty="0" smtClean="0"/>
              <a:t>टाँग,</a:t>
            </a:r>
            <a:r>
              <a:rPr lang="en-US" sz="2000" dirty="0" smtClean="0"/>
              <a:t> </a:t>
            </a:r>
            <a:r>
              <a:rPr lang="mr-IN" sz="2000" dirty="0" smtClean="0"/>
              <a:t>चीपिंग हँमर,</a:t>
            </a:r>
            <a:r>
              <a:rPr lang="en-US" sz="2000" dirty="0" smtClean="0"/>
              <a:t> </a:t>
            </a:r>
            <a:r>
              <a:rPr lang="mr-IN" sz="2000" dirty="0" smtClean="0"/>
              <a:t>वायर ब्रश,</a:t>
            </a:r>
            <a:r>
              <a:rPr lang="en-US" sz="2000" dirty="0" smtClean="0"/>
              <a:t> </a:t>
            </a:r>
            <a:r>
              <a:rPr lang="mr-IN" sz="2000" dirty="0" smtClean="0"/>
              <a:t>इलेक्ट्रोड होल्डर,</a:t>
            </a:r>
            <a:r>
              <a:rPr lang="en-US" sz="2000" dirty="0" smtClean="0"/>
              <a:t> </a:t>
            </a:r>
            <a:r>
              <a:rPr lang="mr-IN" sz="2000" dirty="0" smtClean="0"/>
              <a:t>अर्थिंग क्लॅम्प,</a:t>
            </a:r>
            <a:r>
              <a:rPr lang="en-US" sz="2000" dirty="0" smtClean="0"/>
              <a:t> </a:t>
            </a:r>
            <a:r>
              <a:rPr lang="mr-IN" sz="2000" dirty="0" smtClean="0"/>
              <a:t>होल्डरसह केबल,</a:t>
            </a:r>
            <a:r>
              <a:rPr lang="en-US" sz="2000" dirty="0" smtClean="0"/>
              <a:t> </a:t>
            </a:r>
            <a:r>
              <a:rPr lang="mr-IN" sz="2000" dirty="0" smtClean="0"/>
              <a:t>अप्रॉन.      </a:t>
            </a:r>
            <a:endParaRPr lang="en-US" sz="2000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build="p" animBg="1"/>
      <p:bldP spid="9" grpId="0" build="p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1981200" cy="965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mr-IN" sz="2800" dirty="0" smtClean="0"/>
              <a:t>आकृती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609600"/>
            <a:ext cx="4419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ओपन कॉर्नर सांध्याचे वेल्डिंग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/>
          </a:p>
        </p:txBody>
      </p:sp>
      <p:pic>
        <p:nvPicPr>
          <p:cNvPr id="8" name="Picture 7" descr="corner-joint-contetn-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" y="2895600"/>
            <a:ext cx="2390775" cy="1066800"/>
          </a:xfrm>
          <a:prstGeom prst="rect">
            <a:avLst/>
          </a:prstGeom>
        </p:spPr>
      </p:pic>
      <p:pic>
        <p:nvPicPr>
          <p:cNvPr id="9" name="Picture 8" descr="outside-corner-section-large.jpg"/>
          <p:cNvPicPr>
            <a:picLocks noChangeAspect="1"/>
          </p:cNvPicPr>
          <p:nvPr/>
        </p:nvPicPr>
        <p:blipFill>
          <a:blip r:embed="rId4" cstate="print"/>
          <a:srcRect b="9321"/>
          <a:stretch>
            <a:fillRect/>
          </a:stretch>
        </p:blipFill>
        <p:spPr>
          <a:xfrm>
            <a:off x="228600" y="4114800"/>
            <a:ext cx="3276600" cy="1676400"/>
          </a:xfrm>
          <a:prstGeom prst="rect">
            <a:avLst/>
          </a:prstGeom>
        </p:spPr>
      </p:pic>
      <p:pic>
        <p:nvPicPr>
          <p:cNvPr id="1026" name="Picture 2" descr="D:\Marathi OER for MKF 2015-16\fabrication\photos\on 17 nov\IMG_2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828800"/>
            <a:ext cx="4711700" cy="41509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1981200" cy="965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mr-IN" sz="2800" dirty="0" smtClean="0"/>
              <a:t>   कृती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057400"/>
            <a:ext cx="5715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ओपन कॉर्नर सांध्याची वेल्डिंग</a:t>
            </a:r>
            <a:r>
              <a:rPr lang="mr-IN" sz="2400" b="1" dirty="0" smtClean="0"/>
              <a:t>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कृती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2667000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mr-IN" dirty="0" smtClean="0"/>
          </a:p>
          <a:p>
            <a:pPr lvl="0" algn="just"/>
            <a:r>
              <a:rPr lang="mr-IN" sz="2000" b="1" dirty="0" smtClean="0"/>
              <a:t>१. पट्ट्यांचा पृष्ठभाग,</a:t>
            </a:r>
            <a:r>
              <a:rPr lang="en-US" sz="2000" b="1" dirty="0" smtClean="0"/>
              <a:t> </a:t>
            </a:r>
            <a:r>
              <a:rPr lang="mr-IN" sz="2000" b="1" dirty="0" smtClean="0"/>
              <a:t>कडा घासणे.</a:t>
            </a:r>
          </a:p>
          <a:p>
            <a:pPr lvl="0" algn="just"/>
            <a:endParaRPr lang="en-US" sz="2000" b="1" dirty="0" smtClean="0"/>
          </a:p>
          <a:p>
            <a:pPr lvl="0" algn="just"/>
            <a:r>
              <a:rPr lang="mr-IN" sz="2000" b="1" dirty="0" smtClean="0"/>
              <a:t>२. मशीनवर ४ मि.मी. रॉड साठी १८० Amp करंट सेट करा.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३. इलेक्ट्रोड च्या साह्याने आर्क तयार करा. 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४. इलेक्ट्रोड चा कोन कायम ठेवून बॉटम टू टॉप या दिशेने वेल्डिंग करा.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५. पेनीट्रेशन पूर्ण असल्याची खात्री करा.    </a:t>
            </a:r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92" y="228600"/>
            <a:ext cx="7272808" cy="1470025"/>
          </a:xfrm>
        </p:spPr>
        <p:txBody>
          <a:bodyPr/>
          <a:lstStyle/>
          <a:p>
            <a:pPr lvl="0"/>
            <a:r>
              <a:rPr lang="mr-IN" sz="4400" dirty="0" smtClean="0">
                <a:solidFill>
                  <a:schemeClr val="accent1">
                    <a:lumMod val="75000"/>
                  </a:schemeClr>
                </a:solidFill>
              </a:rPr>
              <a:t>ओपन कॉर्नर वेल्डिंग</a:t>
            </a:r>
            <a:r>
              <a:rPr lang="mr-I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" y="2430959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दक्षता व </a:t>
            </a:r>
            <a:r>
              <a:rPr lang="mr-IN" sz="2400" b="1" dirty="0" smtClean="0">
                <a:solidFill>
                  <a:srgbClr val="C00000"/>
                </a:solidFill>
              </a:rPr>
              <a:t>काळजी: </a:t>
            </a:r>
            <a:endParaRPr lang="mr-IN" sz="2400" b="1" dirty="0" smtClean="0">
              <a:solidFill>
                <a:srgbClr val="C00000"/>
              </a:solidFill>
            </a:endParaRPr>
          </a:p>
          <a:p>
            <a:pPr lvl="0"/>
            <a:r>
              <a:rPr lang="mr-IN" sz="2000" dirty="0" smtClean="0"/>
              <a:t>१. सुरक्षित व योग्य साधनांचा उपयोग करणे.</a:t>
            </a:r>
          </a:p>
          <a:p>
            <a:pPr lvl="0"/>
            <a:r>
              <a:rPr lang="mr-IN" sz="2000" dirty="0" smtClean="0"/>
              <a:t>२. वितळलेले मेटल शरीरावर पडणार नाही याची काळजी घ्यावी.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28600" y="3878759"/>
            <a:ext cx="8534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कौशल्य : </a:t>
            </a:r>
          </a:p>
          <a:p>
            <a:pPr lvl="0"/>
            <a:r>
              <a:rPr lang="mr-IN" sz="2000" dirty="0" smtClean="0"/>
              <a:t>१. उभ्या बॉटम टू टॉप पोझिशन मध्ये सांधकाम करण्याचे तंत्र आत्मसात करणे.  </a:t>
            </a:r>
            <a:endParaRPr lang="en-US" sz="2000" b="1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92" y="-76200"/>
            <a:ext cx="6815608" cy="1752600"/>
          </a:xfrm>
        </p:spPr>
        <p:txBody>
          <a:bodyPr/>
          <a:lstStyle/>
          <a:p>
            <a:r>
              <a:rPr lang="mr-IN" sz="4000" dirty="0" smtClean="0"/>
              <a:t>२</a:t>
            </a:r>
            <a:r>
              <a:rPr lang="mr-IN" sz="4000" dirty="0" smtClean="0"/>
              <a:t>. उभ्या </a:t>
            </a:r>
            <a:r>
              <a:rPr lang="mr-IN" sz="4000" dirty="0" smtClean="0"/>
              <a:t>पोझिशन मध्ये इनसाईड कॉर्नर </a:t>
            </a:r>
            <a:r>
              <a:rPr lang="mr-IN" sz="4000" dirty="0" smtClean="0"/>
              <a:t>वेल्डिंग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28600" y="16764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उद्देश : </a:t>
            </a:r>
          </a:p>
          <a:p>
            <a:pPr lvl="0"/>
            <a:r>
              <a:rPr lang="mr-IN" sz="2000" dirty="0" smtClean="0"/>
              <a:t>१.</a:t>
            </a:r>
            <a:r>
              <a:rPr lang="mr-IN" dirty="0" smtClean="0"/>
              <a:t> इनसाईड </a:t>
            </a:r>
            <a:r>
              <a:rPr lang="mr-IN" sz="2000" dirty="0" smtClean="0"/>
              <a:t>कॉर्नर सांध्याचे आर्क वेल्डिंग करणे.</a:t>
            </a:r>
          </a:p>
          <a:p>
            <a:pPr lvl="0"/>
            <a:r>
              <a:rPr lang="mr-IN" sz="2000" dirty="0" smtClean="0"/>
              <a:t>२. उभ्या वेल्डिंग पोझिशन चे तंत्र शिकणे.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31242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साहित्य : </a:t>
            </a:r>
          </a:p>
          <a:p>
            <a:pPr lvl="0"/>
            <a:r>
              <a:rPr lang="mr-IN" sz="2000" dirty="0" smtClean="0"/>
              <a:t>१. मृदू पोलादी पट्ट्या १०० x ५० x ६ (२ नग ) </a:t>
            </a:r>
          </a:p>
          <a:p>
            <a:pPr lvl="0"/>
            <a:r>
              <a:rPr lang="mr-IN" sz="2000" dirty="0" smtClean="0"/>
              <a:t>२. मृदू पोलादी इलेक्ट्रोड ३.१५ mm व्यास (२ नग )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8534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mr-IN" sz="2400" b="1" dirty="0" smtClean="0">
                <a:solidFill>
                  <a:srgbClr val="C00000"/>
                </a:solidFill>
              </a:rPr>
              <a:t>साधने : </a:t>
            </a:r>
          </a:p>
          <a:p>
            <a:pPr lvl="0"/>
            <a:r>
              <a:rPr lang="mr-IN" sz="2000" dirty="0" smtClean="0"/>
              <a:t>वेल्डिंग ट्रान्सफार्मर , हँड स्क्रीन, हँडग्लोझ,टाँग,चीपिंग हँमर,वायर ब्रश,इलेक्ट्रोड होल्डर,अर्थिंग क्लॅम्प,होल्डरसह केबल,अप्रॉन.      </a:t>
            </a:r>
            <a:endParaRPr lang="en-US" sz="2000" dirty="0"/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9" grpId="0" build="p" animBg="1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1981200" cy="965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mr-IN" sz="2800" dirty="0" smtClean="0"/>
              <a:t>आकृती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33400"/>
            <a:ext cx="6477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उभ्या पोझिशन मध्ये इनसाईड कॉर्नर वेल्डिंग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vertical-tee-welding-test-mig-welding.JPG"/>
          <p:cNvPicPr>
            <a:picLocks noChangeAspect="1"/>
          </p:cNvPicPr>
          <p:nvPr/>
        </p:nvPicPr>
        <p:blipFill>
          <a:blip r:embed="rId3" cstate="print"/>
          <a:srcRect l="11111" t="15909" r="26667" b="13636"/>
          <a:stretch>
            <a:fillRect/>
          </a:stretch>
        </p:blipFill>
        <p:spPr>
          <a:xfrm>
            <a:off x="228600" y="2895600"/>
            <a:ext cx="2133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Marathi OER for MKF 2015-16\fabrication\photos\on 17 nov\IMG_2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151" y="1763289"/>
            <a:ext cx="5611049" cy="4139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800"/>
            <a:ext cx="1981200" cy="965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mr-IN" sz="2800" dirty="0" smtClean="0"/>
              <a:t>   कृती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|</a:t>
            </a:r>
            <a:endParaRPr lang="mr-IN" sz="1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066800"/>
            <a:ext cx="5715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इनसाईड कॉर्नर सांध्याची वेल्डिंग</a:t>
            </a:r>
            <a:r>
              <a:rPr lang="mr-IN" sz="2400" dirty="0" smtClean="0"/>
              <a:t>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कृती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/>
            <a:r>
              <a:rPr lang="mr-IN" sz="2000" b="1" dirty="0" smtClean="0"/>
              <a:t>१. पट्ट्यांचा </a:t>
            </a:r>
            <a:r>
              <a:rPr lang="mr-IN" sz="2000" b="1" dirty="0" smtClean="0"/>
              <a:t>पृष्ठभाग,</a:t>
            </a:r>
            <a:r>
              <a:rPr lang="en-US" sz="2000" b="1" dirty="0" smtClean="0"/>
              <a:t> </a:t>
            </a:r>
            <a:r>
              <a:rPr lang="mr-IN" sz="2000" b="1" dirty="0" smtClean="0"/>
              <a:t>कडा घासणे.</a:t>
            </a:r>
          </a:p>
          <a:p>
            <a:pPr marL="457200" lvl="0" indent="-457200" algn="just">
              <a:buAutoNum type="hindiNumPeriod"/>
            </a:pPr>
            <a:endParaRPr lang="mr-IN" sz="2000" b="1" dirty="0" smtClean="0"/>
          </a:p>
          <a:p>
            <a:pPr lvl="0" algn="just"/>
            <a:r>
              <a:rPr lang="mr-IN" sz="2000" b="1" dirty="0" smtClean="0"/>
              <a:t>२. मशीनवर ३.१५ मि.मी. रॉड साठी १०० Amp करंट सेट करा.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३. ९० अंशात दोन पट्ट्यांचे टॅकिंग करा व  इलेक्ट्रोड ८० अंश कोनात धरा.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४. रूट रन ‘स्ट्रिंगर बीडद्वारे’ खालून वर नेऊन वेल्डिंग पूर्ण करा व चीपिंग करा.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५. ऋत रन वायर ब्रश ने स्वच्छ करून ४ मि.मी. रॉड साठी १७५ Amp करंट ठेवा. </a:t>
            </a:r>
          </a:p>
          <a:p>
            <a:pPr lvl="0" algn="just"/>
            <a:r>
              <a:rPr lang="mr-IN" sz="2000" b="1" dirty="0" smtClean="0"/>
              <a:t> </a:t>
            </a:r>
          </a:p>
          <a:p>
            <a:pPr lvl="0" algn="just"/>
            <a:r>
              <a:rPr lang="mr-IN" sz="2000" b="1" dirty="0" smtClean="0"/>
              <a:t>६. इलेक्ट्रोड चा कोन ८० अंश काम होईपर्यंत ठेवावा. 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७. इलेक्ट्रोड चा कोन कायम ठेवून बॉटम टू टॉप या दिशेने वेल्डिंग करा.</a:t>
            </a:r>
          </a:p>
          <a:p>
            <a:pPr lvl="0" algn="just"/>
            <a:endParaRPr lang="mr-IN" sz="2000" b="1" dirty="0" smtClean="0"/>
          </a:p>
          <a:p>
            <a:pPr lvl="0" algn="just"/>
            <a:r>
              <a:rPr lang="mr-IN" sz="2000" b="1" dirty="0" smtClean="0"/>
              <a:t>८. पेनीट्रेशन पूर्ण असल्याची खात्री करा.    </a:t>
            </a:r>
          </a:p>
        </p:txBody>
      </p:sp>
    </p:spTree>
  </p:cSld>
  <p:clrMapOvr>
    <a:masterClrMapping/>
  </p:clrMapOvr>
  <p:transition spd="slow">
    <p:circl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  <p:bldP spid="8" grpId="0" build="p" animBg="1"/>
    </p:bldLst>
  </p:timing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 Ppt</Template>
  <TotalTime>541</TotalTime>
  <Words>1005</Words>
  <Application>Microsoft Office PowerPoint</Application>
  <PresentationFormat>On-screen Show (4:3)</PresentationFormat>
  <Paragraphs>164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OER Ppt</vt:lpstr>
      <vt:lpstr>सांध्याचे वेल्डिंग करणे </vt:lpstr>
      <vt:lpstr>सांध्याचे वेल्डिंग करणे </vt:lpstr>
      <vt:lpstr>१. ओपन कॉर्नर वेल्डिंग  </vt:lpstr>
      <vt:lpstr>आकृती </vt:lpstr>
      <vt:lpstr>   कृती </vt:lpstr>
      <vt:lpstr>ओपन कॉर्नर वेल्डिंग  </vt:lpstr>
      <vt:lpstr>२. उभ्या पोझिशन मध्ये इनसाईड कॉर्नर वेल्डिंग</vt:lpstr>
      <vt:lpstr>आकृती </vt:lpstr>
      <vt:lpstr>   कृती </vt:lpstr>
      <vt:lpstr>उभ्या पोझिशन मध्ये इनसाईड कॉर्नर वेल्डिंग</vt:lpstr>
      <vt:lpstr>३. लॅप सांधा वेल्डिंग  </vt:lpstr>
      <vt:lpstr>आकृती </vt:lpstr>
      <vt:lpstr>   कृती </vt:lpstr>
      <vt:lpstr>लॅप सांधा वेल्डिंग</vt:lpstr>
      <vt:lpstr>४. बट सांध्यामध्ये पाईप वेल्डिंग  </vt:lpstr>
      <vt:lpstr>   कृती </vt:lpstr>
      <vt:lpstr>आकृती </vt:lpstr>
      <vt:lpstr>बट सांध्यामध्ये पाईप वेल्डिंग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acer</cp:lastModifiedBy>
  <cp:revision>93</cp:revision>
  <dcterms:created xsi:type="dcterms:W3CDTF">2014-01-14T17:55:13Z</dcterms:created>
  <dcterms:modified xsi:type="dcterms:W3CDTF">2015-11-25T09:28:11Z</dcterms:modified>
</cp:coreProperties>
</file>