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8.xml" ContentType="application/vnd.openxmlformats-officedocument.presentationml.slideLayout+xml"/>
  <Override PartName="/ppt/theme/theme5.xml" ContentType="application/vnd.openxmlformats-officedocument.them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3.xml" ContentType="application/vnd.openxmlformats-officedocument.theme+xml"/>
  <Override PartName="/ppt/slideLayouts/slideLayout37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5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theme/themeOverride1.xml" ContentType="application/vnd.openxmlformats-officedocument.themeOverride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Masters/slideMaster4.xml" ContentType="application/vnd.openxmlformats-officedocument.presentationml.slideMaster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theme/theme6.xml" ContentType="application/vnd.openxmlformats-officedocument.theme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8.xml" ContentType="application/vnd.openxmlformats-officedocument.presentationml.slideLayout+xml"/>
  <Override PartName="/ppt/theme/theme4.xml" ContentType="application/vnd.openxmlformats-officedocument.theme+xml"/>
  <Override PartName="/ppt/slideLayouts/slideLayout49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s/slide1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54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theme/themeOverride2.xml" ContentType="application/vnd.openxmlformats-officedocument.themeOverride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52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Masters/slideMaster5.xml" ContentType="application/vnd.openxmlformats-officedocument.presentationml.slideMaster+xml"/>
  <Override PartName="/ppt/slides/slide8.xml" ContentType="application/vnd.openxmlformats-officedocument.presentationml.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  <p:sldMasterId id="2147483684" r:id="rId3"/>
    <p:sldMasterId id="2147483696" r:id="rId4"/>
    <p:sldMasterId id="2147483708" r:id="rId5"/>
  </p:sldMasterIdLst>
  <p:notesMasterIdLst>
    <p:notesMasterId r:id="rId20"/>
  </p:notesMasterIdLst>
  <p:sldIdLst>
    <p:sldId id="284" r:id="rId6"/>
    <p:sldId id="286" r:id="rId7"/>
    <p:sldId id="345" r:id="rId8"/>
    <p:sldId id="346" r:id="rId9"/>
    <p:sldId id="347" r:id="rId10"/>
    <p:sldId id="348" r:id="rId11"/>
    <p:sldId id="350" r:id="rId12"/>
    <p:sldId id="351" r:id="rId13"/>
    <p:sldId id="352" r:id="rId14"/>
    <p:sldId id="353" r:id="rId15"/>
    <p:sldId id="354" r:id="rId16"/>
    <p:sldId id="355" r:id="rId17"/>
    <p:sldId id="356" r:id="rId18"/>
    <p:sldId id="357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0000"/>
    <a:srgbClr val="FF3300"/>
    <a:srgbClr val="BB0F1F"/>
    <a:srgbClr val="CC0066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62" d="100"/>
          <a:sy n="62" d="100"/>
        </p:scale>
        <p:origin x="-1374" y="-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3" Type="http://schemas.openxmlformats.org/officeDocument/2006/relationships/slideMaster" Target="slideMasters/slideMaster3.xml"/><Relationship Id="rId21" Type="http://schemas.openxmlformats.org/officeDocument/2006/relationships/presProps" Target="presProp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1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tableStyles" Target="tableStyles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10.xml"/><Relationship Id="rId23" Type="http://schemas.openxmlformats.org/officeDocument/2006/relationships/theme" Target="theme/theme1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E0087AE-7597-4D42-BC44-46E61B2B8E38}" type="datetimeFigureOut">
              <a:rPr lang="en-IN" smtClean="0"/>
              <a:pPr/>
              <a:t>14-07-2014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E2715B-4539-4408-A8AA-853B9DBFD7C3}" type="slidenum">
              <a:rPr lang="en-IN" smtClean="0"/>
              <a:pPr/>
              <a:t>‹#›</a:t>
            </a:fld>
            <a:endParaRPr lang="en-I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E2715B-4539-4408-A8AA-853B9DBFD7C3}" type="slidenum">
              <a:rPr lang="en-IN" smtClean="0"/>
              <a:pPr/>
              <a:t>9</a:t>
            </a:fld>
            <a:endParaRPr lang="en-IN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D53A4FA-2C95-4BD0-9935-471052EE0A4C}" type="datetime1">
              <a:rPr lang="en-IN" smtClean="0"/>
              <a:pPr/>
              <a:t>14-07-2014</a:t>
            </a:fld>
            <a:endParaRPr lang="en-IN"/>
          </a:p>
        </p:txBody>
      </p:sp>
      <p:sp>
        <p:nvSpPr>
          <p:cNvPr id="5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IN" smtClean="0"/>
              <a:t>| Vigyan Ashram | INDUSA PTI |</a:t>
            </a:r>
            <a:endParaRPr lang="en-IN"/>
          </a:p>
        </p:txBody>
      </p:sp>
      <p:sp>
        <p:nvSpPr>
          <p:cNvPr id="6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F68CD27-F250-44A2-BCBA-F6217D121699}" type="slidenum">
              <a:rPr lang="en-IN" smtClean="0"/>
              <a:pPr/>
              <a:t>‹#›</a:t>
            </a:fld>
            <a:endParaRPr lang="en-IN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C426B24-4907-4837-8F39-3C6833CA2E53}" type="datetime1">
              <a:rPr lang="en-IN" smtClean="0"/>
              <a:pPr/>
              <a:t>14-07-2014</a:t>
            </a:fld>
            <a:endParaRPr lang="en-IN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IN" smtClean="0"/>
              <a:t>| Vigyan Ashram | INDUSA PTI |</a:t>
            </a:r>
            <a:endParaRPr lang="en-IN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F68CD27-F250-44A2-BCBA-F6217D121699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91C928C-1441-4C75-9485-B8ABB09FB0F8}" type="datetime1">
              <a:rPr lang="en-IN" smtClean="0"/>
              <a:pPr/>
              <a:t>14-07-2014</a:t>
            </a:fld>
            <a:endParaRPr lang="en-IN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IN" smtClean="0"/>
              <a:t>| Vigyan Ashram | INDUSA PTI |</a:t>
            </a:r>
            <a:endParaRPr lang="en-IN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F68CD27-F250-44A2-BCBA-F6217D121699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2D402E-95D2-4B5B-80F8-187BA89A337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1A1590-FBCF-44C3-8F7C-E8255334888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D69105-BDB9-4629-8990-4C72F623E82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7013" cy="45227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6613" y="1600200"/>
            <a:ext cx="4037012" cy="45227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41F74A-30C5-43FF-A4D4-D012EC26DF8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782AA1-D1C2-4EFB-8D6A-93F934306B7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539C63-856E-4A40-8559-64A1CCB110C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F9DC8C-294F-42A4-96A7-675FFF80BD4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CAC9B3-B668-4F05-B6AC-2C0389F7BC9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F5991ED-B9E9-4D79-B6C1-99AA94E13F7A}" type="datetime1">
              <a:rPr lang="en-IN" smtClean="0"/>
              <a:pPr/>
              <a:t>14-07-2014</a:t>
            </a:fld>
            <a:endParaRPr lang="en-IN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IN" smtClean="0"/>
              <a:t>| Vigyan Ashram | INDUSA PTI |</a:t>
            </a:r>
            <a:endParaRPr lang="en-IN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F68CD27-F250-44A2-BCBA-F6217D121699}" type="slidenum">
              <a:rPr lang="en-IN" smtClean="0"/>
              <a:pPr/>
              <a:t>‹#›</a:t>
            </a:fld>
            <a:endParaRPr lang="en-IN" dirty="0"/>
          </a:p>
        </p:txBody>
      </p:sp>
    </p:spTree>
  </p:cSld>
  <p:clrMapOvr>
    <a:masterClrMapping/>
  </p:clrMapOvr>
  <p:transition spd="med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3302FB-3748-45AF-B919-F145F017DBA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3F2F4E-D6DC-4165-ADB2-4D1E2D535A8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7813" y="414338"/>
            <a:ext cx="2055812" cy="57086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414338"/>
            <a:ext cx="6018213" cy="57086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2F0A25-B6E6-4E65-AC3D-118E877501D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93B2CB-DC0E-4225-8000-8381A268554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A13CCA-E490-4DCB-B439-04F1EBAE780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FC99D1-4004-4646-B9E7-0FAB8EF08B5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7013" cy="45227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6613" y="1600200"/>
            <a:ext cx="4037012" cy="45227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7A5540-B289-4BC0-B33F-EF5ABDCE7DB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D5F0CA-15B3-485F-9F43-B2E04020B2E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A7DB17-B5F0-4F47-A03E-8DA87B369C9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CBF804-2D90-4317-B092-2FCE5B85D45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597162C-3F91-4986-908C-D196F9B3DFDF}" type="datetime1">
              <a:rPr lang="en-IN" smtClean="0"/>
              <a:pPr/>
              <a:t>14-07-2014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IN" smtClean="0"/>
              <a:t>| Vigyan Ashram | INDUSA PTI |</a:t>
            </a:r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F68CD27-F250-44A2-BCBA-F6217D121699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med"/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42D6D0-74F0-49DA-8F14-A91E0654565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6F43AE-5478-4838-B280-D872CA5175D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C3514E-798D-44A0-9C31-72C5B46F947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7813" y="274638"/>
            <a:ext cx="2055812" cy="58483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8213" cy="58483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90D43C-E1C3-4031-9125-01EC2B40219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E8396F-1216-4489-A9CC-6219A8CCD05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95D485-769E-425F-96B2-A922BF880C3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FEA448-DB88-4449-8EFF-3F9DB50125C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7013" cy="45227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6613" y="1600200"/>
            <a:ext cx="4037012" cy="45227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4DEB01-2687-41E2-A4C3-3D3FB62DC91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3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AE0CB9-71F4-4BE6-936F-9BDC8FD6297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A8381C-D62E-4EA7-8C4C-130C7BC3DFB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9325A21-7405-455D-B1BF-7DE3653E7800}" type="datetime1">
              <a:rPr lang="en-IN" smtClean="0"/>
              <a:pPr/>
              <a:t>14-07-2014</a:t>
            </a:fld>
            <a:endParaRPr lang="en-IN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IN" smtClean="0"/>
              <a:t>| Vigyan Ashram | INDUSA PTI |</a:t>
            </a:r>
            <a:endParaRPr lang="en-IN"/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F68CD27-F250-44A2-BCBA-F6217D121699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  <p:transition spd="med"/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D6EDDB-7818-47E9-A742-760F7605F63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41F645-2022-472F-9D19-A8A71673E4C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8D9CBD-6B1A-432B-8452-74AA1D150F7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D8C961-B768-4599-9F0A-AD7077D8D81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7813" y="274638"/>
            <a:ext cx="2055812" cy="58483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8213" cy="58483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D1FB50-C649-4BDA-8CCD-51D64D66DBB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1503B5-0731-410C-AB1C-D050DEEF760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9EE023-6A52-40FE-90EB-5FFA4015CD7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CC8B64-9638-4206-99D0-779CFFAF98D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7013" cy="45227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6613" y="1600200"/>
            <a:ext cx="4037012" cy="45227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97E99F-71EF-4427-A8E0-B8FC3EE76EC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3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840993-0D87-4419-93C5-653DCDC3B30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F3B5F18-CBF2-47EB-A018-9893B700B268}" type="datetime1">
              <a:rPr lang="en-IN" smtClean="0"/>
              <a:pPr/>
              <a:t>14-07-2014</a:t>
            </a:fld>
            <a:endParaRPr lang="en-IN"/>
          </a:p>
        </p:txBody>
      </p:sp>
      <p:sp>
        <p:nvSpPr>
          <p:cNvPr id="8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IN" smtClean="0"/>
              <a:t>| Vigyan Ashram | INDUSA PTI |</a:t>
            </a:r>
            <a:endParaRPr lang="en-IN"/>
          </a:p>
        </p:txBody>
      </p:sp>
      <p:sp>
        <p:nvSpPr>
          <p:cNvPr id="9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F68CD27-F250-44A2-BCBA-F6217D121699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  <p:transition spd="med"/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B2B3AE-418C-4BF3-BE08-1D9B23E632C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374631-DE05-48B6-A8D8-1F00EAF5CCB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B49CB1-CA21-4B30-96B3-7733967822D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92590A-F3CA-4CD9-872A-03F2880A8DD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651A7B-4587-4558-AB41-4D0DB8C326B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7813" y="274638"/>
            <a:ext cx="2055812" cy="58483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8213" cy="58483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B5134E-D18B-4531-B0B3-5ACC2D5A26D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963246C-F85C-4B95-95DA-656918325929}" type="datetime1">
              <a:rPr lang="en-IN" smtClean="0"/>
              <a:pPr/>
              <a:t>14-07-2014</a:t>
            </a:fld>
            <a:endParaRPr lang="en-IN"/>
          </a:p>
        </p:txBody>
      </p:sp>
      <p:sp>
        <p:nvSpPr>
          <p:cNvPr id="4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IN" smtClean="0"/>
              <a:t>| Vigyan Ashram | INDUSA PTI |</a:t>
            </a:r>
            <a:endParaRPr lang="en-IN"/>
          </a:p>
        </p:txBody>
      </p:sp>
      <p:sp>
        <p:nvSpPr>
          <p:cNvPr id="5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F68CD27-F250-44A2-BCBA-F6217D121699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43DD09C-F65F-4F60-881C-47F2890A93C4}" type="datetime1">
              <a:rPr lang="en-IN" smtClean="0"/>
              <a:pPr/>
              <a:t>14-07-2014</a:t>
            </a:fld>
            <a:endParaRPr lang="en-IN"/>
          </a:p>
        </p:txBody>
      </p:sp>
      <p:sp>
        <p:nvSpPr>
          <p:cNvPr id="3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IN" smtClean="0"/>
              <a:t>| Vigyan Ashram | INDUSA PTI |</a:t>
            </a:r>
            <a:endParaRPr lang="en-IN"/>
          </a:p>
        </p:txBody>
      </p:sp>
      <p:sp>
        <p:nvSpPr>
          <p:cNvPr id="4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F68CD27-F250-44A2-BCBA-F6217D121699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CE65D80-C95C-4A3C-B4DA-B4A95F76907A}" type="datetime1">
              <a:rPr lang="en-IN" smtClean="0"/>
              <a:pPr/>
              <a:t>14-07-2014</a:t>
            </a:fld>
            <a:endParaRPr lang="en-IN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IN" smtClean="0"/>
              <a:t>| Vigyan Ashram | INDUSA PTI |</a:t>
            </a:r>
            <a:endParaRPr lang="en-IN"/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F68CD27-F250-44A2-BCBA-F6217D121699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nip and Round Single Corner Rectangle 4"/>
          <p:cNvSpPr/>
          <p:nvPr/>
        </p:nvSpPr>
        <p:spPr>
          <a:xfrm rot="420000" flipV="1">
            <a:off x="3165475" y="1108075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buFont typeface="Times New Roman" pitchFamily="16" charset="0"/>
              <a:buNone/>
              <a:defRPr/>
            </a:pPr>
            <a:endParaRPr lang="en-US"/>
          </a:p>
        </p:txBody>
      </p:sp>
      <p:sp>
        <p:nvSpPr>
          <p:cNvPr id="6" name="Right Triangle 5"/>
          <p:cNvSpPr/>
          <p:nvPr/>
        </p:nvSpPr>
        <p:spPr>
          <a:xfrm rot="420000" flipV="1">
            <a:off x="8004175" y="5359400"/>
            <a:ext cx="155575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buFont typeface="Times New Roman" pitchFamily="16" charset="0"/>
              <a:buNone/>
              <a:defRPr/>
            </a:pPr>
            <a:endParaRPr lang="en-US"/>
          </a:p>
        </p:txBody>
      </p:sp>
      <p:sp>
        <p:nvSpPr>
          <p:cNvPr id="7" name="Freeform 6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buFont typeface="Times New Roman" pitchFamily="16" charset="0"/>
              <a:buNone/>
              <a:defRPr/>
            </a:pPr>
            <a:endParaRPr lang="en-US">
              <a:solidFill>
                <a:schemeClr val="tx1"/>
              </a:solidFill>
              <a:latin typeface="+mn-lt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buFont typeface="Times New Roman" pitchFamily="16" charset="0"/>
              <a:buNone/>
              <a:defRPr/>
            </a:pPr>
            <a:endParaRPr lang="en-US">
              <a:solidFill>
                <a:schemeClr val="tx1"/>
              </a:solidFill>
              <a:latin typeface="+mn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9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C334C84-813E-434A-8A6E-06D75621854A}" type="datetime1">
              <a:rPr lang="en-IN" smtClean="0"/>
              <a:pPr/>
              <a:t>14-07-2014</a:t>
            </a:fld>
            <a:endParaRPr lang="en-IN"/>
          </a:p>
        </p:txBody>
      </p:sp>
      <p:sp>
        <p:nvSpPr>
          <p:cNvPr id="10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IN" smtClean="0"/>
              <a:t>| Vigyan Ashram | INDUSA PTI |</a:t>
            </a:r>
            <a:endParaRPr lang="en-IN"/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>
            <a:lvl1pPr>
              <a:defRPr/>
            </a:lvl1pPr>
          </a:lstStyle>
          <a:p>
            <a:fld id="{1F68CD27-F250-44A2-BCBA-F6217D121699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buFont typeface="Times New Roman" pitchFamily="16" charset="0"/>
              <a:buNone/>
              <a:defRPr/>
            </a:pPr>
            <a:endParaRPr lang="en-US">
              <a:solidFill>
                <a:schemeClr val="tx1"/>
              </a:solidFill>
              <a:latin typeface="+mn-lt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buFont typeface="Times New Roman" pitchFamily="16" charset="0"/>
              <a:buNone/>
              <a:defRPr/>
            </a:pPr>
            <a:endParaRPr lang="en-US">
              <a:solidFill>
                <a:schemeClr val="tx1"/>
              </a:solidFill>
              <a:latin typeface="+mn-lt"/>
            </a:endParaRPr>
          </a:p>
        </p:txBody>
      </p:sp>
      <p:sp>
        <p:nvSpPr>
          <p:cNvPr id="5124" name="Title Placeholder 8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5125" name="Text Placeholder 29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buFont typeface="Times New Roman" pitchFamily="16" charset="0"/>
              <a:buNone/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D18EF8F-EADE-4ABC-B664-A4C2F07AE3F7}" type="datetime1">
              <a:rPr lang="en-IN" smtClean="0"/>
              <a:pPr/>
              <a:t>14-07-2014</a:t>
            </a:fld>
            <a:endParaRPr lang="en-IN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buFont typeface="Times New Roman" pitchFamily="16" charset="0"/>
              <a:buNone/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r>
              <a:rPr lang="en-US" smtClean="0">
                <a:solidFill>
                  <a:schemeClr val="accent1">
                    <a:lumMod val="75000"/>
                  </a:schemeClr>
                </a:solidFill>
              </a:rPr>
              <a:t>|</a:t>
            </a:r>
            <a:r>
              <a:rPr lang="en-US" smtClean="0"/>
              <a:t> Vigyan Ashram </a:t>
            </a:r>
            <a:r>
              <a:rPr lang="en-US" smtClean="0">
                <a:solidFill>
                  <a:schemeClr val="accent1">
                    <a:lumMod val="75000"/>
                  </a:schemeClr>
                </a:solidFill>
              </a:rPr>
              <a:t>|</a:t>
            </a:r>
            <a:r>
              <a:rPr lang="en-US" smtClean="0"/>
              <a:t> INDUSA PTI </a:t>
            </a:r>
            <a:r>
              <a:rPr lang="en-US" smtClean="0">
                <a:solidFill>
                  <a:schemeClr val="accent1">
                    <a:lumMod val="75000"/>
                  </a:schemeClr>
                </a:solidFill>
              </a:rPr>
              <a:t>|</a:t>
            </a:r>
            <a:endParaRPr lang="en-IN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buFont typeface="Times New Roman" pitchFamily="16" charset="0"/>
              <a:buNone/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DBA2D849-F80E-4A61-B632-3B1F48906DD7}" type="slidenum">
              <a:rPr lang="en-IN" b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pPr/>
              <a:t>‹#›</a:t>
            </a:fld>
            <a:endParaRPr lang="en-IN" dirty="0"/>
          </a:p>
        </p:txBody>
      </p:sp>
      <p:grpSp>
        <p:nvGrpSpPr>
          <p:cNvPr id="2" name="Group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buFont typeface="Times New Roman" pitchFamily="16" charset="0"/>
                <a:buNone/>
                <a:defRPr/>
              </a:pPr>
              <a:endParaRPr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buFont typeface="Times New Roman" pitchFamily="16" charset="0"/>
                <a:buNone/>
                <a:defRPr/>
              </a:pPr>
              <a:endParaRPr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med"/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eaLnBrk="1" fontAlgn="base" hangingPunct="1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eaLnBrk="1" fontAlgn="base" hangingPunct="1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eaLnBrk="1" fontAlgn="base" hangingPunct="1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414338"/>
            <a:ext cx="8226425" cy="11398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the title text format</a:t>
            </a:r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6425" cy="452278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the outline text format</a:t>
            </a:r>
          </a:p>
          <a:p>
            <a:pPr lvl="1"/>
            <a:r>
              <a:rPr lang="en-GB" smtClean="0"/>
              <a:t>Second Outline Level</a:t>
            </a:r>
          </a:p>
          <a:p>
            <a:pPr lvl="2"/>
            <a:r>
              <a:rPr lang="en-GB" smtClean="0"/>
              <a:t>Third Outline Level</a:t>
            </a:r>
          </a:p>
          <a:p>
            <a:pPr lvl="3"/>
            <a:r>
              <a:rPr lang="en-GB" smtClean="0"/>
              <a:t>Fourth Outline Level</a:t>
            </a:r>
          </a:p>
          <a:p>
            <a:pPr lvl="4"/>
            <a:r>
              <a:rPr lang="en-GB" smtClean="0"/>
              <a:t>Fifth Outline Level</a:t>
            </a:r>
          </a:p>
          <a:p>
            <a:pPr lvl="4"/>
            <a:r>
              <a:rPr lang="en-GB" smtClean="0"/>
              <a:t>Sixth Outline Level</a:t>
            </a:r>
          </a:p>
          <a:p>
            <a:pPr lvl="4"/>
            <a:r>
              <a:rPr lang="en-GB" smtClean="0"/>
              <a:t>Seventh Outline Level</a:t>
            </a:r>
          </a:p>
        </p:txBody>
      </p:sp>
      <p:sp>
        <p:nvSpPr>
          <p:cNvPr id="2" name="Text Box 3"/>
          <p:cNvSpPr txBox="1">
            <a:spLocks noChangeArrowheads="1"/>
          </p:cNvSpPr>
          <p:nvPr/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buFont typeface="Times New Roman" pitchFamily="16" charset="0"/>
              <a:buNone/>
              <a:defRPr/>
            </a:pPr>
            <a:endParaRPr lang="en-US" dirty="0"/>
          </a:p>
        </p:txBody>
      </p:sp>
      <p:sp>
        <p:nvSpPr>
          <p:cNvPr id="2052" name="Text Box 4"/>
          <p:cNvSpPr txBox="1">
            <a:spLocks noChangeArrowheads="1"/>
          </p:cNvSpPr>
          <p:nvPr/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buFont typeface="Times New Roman" pitchFamily="16" charset="0"/>
              <a:buNone/>
              <a:defRPr/>
            </a:pPr>
            <a:endParaRPr lang="en-US" dirty="0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245225"/>
            <a:ext cx="2130425" cy="4730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r">
              <a:buClrTx/>
              <a:buSzPct val="45000"/>
              <a:buFontTx/>
              <a:buNone/>
              <a:tabLst>
                <a:tab pos="723900" algn="l"/>
                <a:tab pos="1447800" algn="l"/>
              </a:tabLst>
              <a:defRPr sz="1400">
                <a:solidFill>
                  <a:srgbClr val="FFFFFF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1pPr>
          </a:lstStyle>
          <a:p>
            <a:pPr>
              <a:defRPr/>
            </a:pPr>
            <a:fld id="{71B8AA5B-E12D-4637-9BFF-B69EF8523D7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FFFF00"/>
          </a:solidFill>
          <a:latin typeface="+mj-lt"/>
          <a:ea typeface="+mj-ea"/>
          <a:cs typeface="+mj-cs"/>
        </a:defRPr>
      </a:lvl1pPr>
      <a:lvl2pPr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FFFF00"/>
          </a:solidFill>
          <a:latin typeface="Arial" charset="0"/>
          <a:ea typeface="Droid Sans" charset="0"/>
          <a:cs typeface="Droid Sans" charset="0"/>
        </a:defRPr>
      </a:lvl2pPr>
      <a:lvl3pPr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FFFF00"/>
          </a:solidFill>
          <a:latin typeface="Arial" charset="0"/>
          <a:ea typeface="Droid Sans" charset="0"/>
          <a:cs typeface="Droid Sans" charset="0"/>
        </a:defRPr>
      </a:lvl3pPr>
      <a:lvl4pPr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FFFF00"/>
          </a:solidFill>
          <a:latin typeface="Arial" charset="0"/>
          <a:ea typeface="Droid Sans" charset="0"/>
          <a:cs typeface="Droid Sans" charset="0"/>
        </a:defRPr>
      </a:lvl4pPr>
      <a:lvl5pPr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FFFF00"/>
          </a:solidFill>
          <a:latin typeface="Arial" charset="0"/>
          <a:ea typeface="Droid Sans" charset="0"/>
          <a:cs typeface="Droid Sans" charset="0"/>
        </a:defRPr>
      </a:lvl5pPr>
      <a:lvl6pPr marL="2514600" indent="-228600"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FFFF00"/>
          </a:solidFill>
          <a:latin typeface="Arial" charset="0"/>
          <a:ea typeface="Droid Sans" charset="0"/>
          <a:cs typeface="Droid Sans" charset="0"/>
        </a:defRPr>
      </a:lvl6pPr>
      <a:lvl7pPr marL="2971800" indent="-228600"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FFFF00"/>
          </a:solidFill>
          <a:latin typeface="Arial" charset="0"/>
          <a:ea typeface="Droid Sans" charset="0"/>
          <a:cs typeface="Droid Sans" charset="0"/>
        </a:defRPr>
      </a:lvl7pPr>
      <a:lvl8pPr marL="3429000" indent="-228600"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FFFF00"/>
          </a:solidFill>
          <a:latin typeface="Arial" charset="0"/>
          <a:ea typeface="Droid Sans" charset="0"/>
          <a:cs typeface="Droid Sans" charset="0"/>
        </a:defRPr>
      </a:lvl8pPr>
      <a:lvl9pPr marL="3886200" indent="-228600"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FFFF00"/>
          </a:solidFill>
          <a:latin typeface="Arial" charset="0"/>
          <a:ea typeface="Droid Sans" charset="0"/>
          <a:cs typeface="Droid Sans" charset="0"/>
        </a:defRPr>
      </a:lvl9pPr>
    </p:titleStyle>
    <p:bodyStyle>
      <a:lvl1pPr marL="342900" indent="-342900" algn="l" defTabSz="449263" rtl="0" eaLnBrk="1" fontAlgn="base" hangingPunct="1">
        <a:spcBef>
          <a:spcPts val="8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•"/>
        <a:defRPr sz="3200" b="1">
          <a:solidFill>
            <a:srgbClr val="FFFF00"/>
          </a:solidFill>
          <a:latin typeface="+mn-lt"/>
          <a:ea typeface="+mn-ea"/>
          <a:cs typeface="+mn-cs"/>
        </a:defRPr>
      </a:lvl1pPr>
      <a:lvl2pPr marL="742950" indent="-285750" algn="l" defTabSz="449263" rtl="0" eaLnBrk="1" fontAlgn="base" hangingPunct="1">
        <a:spcBef>
          <a:spcPts val="7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–"/>
        <a:defRPr sz="2800" b="1">
          <a:solidFill>
            <a:srgbClr val="FFFF00"/>
          </a:solidFill>
          <a:latin typeface="+mn-lt"/>
          <a:ea typeface="+mn-ea"/>
          <a:cs typeface="+mn-cs"/>
        </a:defRPr>
      </a:lvl2pPr>
      <a:lvl3pPr marL="1143000" indent="-228600" algn="l" defTabSz="449263" rtl="0" eaLnBrk="1" fontAlgn="base" hangingPunct="1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•"/>
        <a:defRPr sz="2400" b="1">
          <a:solidFill>
            <a:srgbClr val="FFFF00"/>
          </a:solidFill>
          <a:latin typeface="+mn-lt"/>
          <a:ea typeface="+mn-ea"/>
          <a:cs typeface="+mn-cs"/>
        </a:defRPr>
      </a:lvl3pPr>
      <a:lvl4pPr marL="1600200" indent="-228600" algn="l" defTabSz="449263" rtl="0" eaLnBrk="1" fontAlgn="base" hangingPunct="1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–"/>
        <a:defRPr sz="2000" b="1">
          <a:solidFill>
            <a:srgbClr val="FFFF00"/>
          </a:solidFill>
          <a:latin typeface="+mn-lt"/>
          <a:ea typeface="+mn-ea"/>
          <a:cs typeface="+mn-cs"/>
        </a:defRPr>
      </a:lvl4pPr>
      <a:lvl5pPr marL="2057400" indent="-228600" algn="l" defTabSz="449263" rtl="0" eaLnBrk="1" fontAlgn="base" hangingPunct="1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»"/>
        <a:defRPr sz="2000" b="1">
          <a:solidFill>
            <a:srgbClr val="FFFF00"/>
          </a:solidFill>
          <a:latin typeface="+mn-lt"/>
          <a:ea typeface="+mn-ea"/>
          <a:cs typeface="+mn-cs"/>
        </a:defRPr>
      </a:lvl5pPr>
      <a:lvl6pPr marL="2514600" indent="-228600" algn="l" defTabSz="449263" rtl="0" eaLnBrk="1" fontAlgn="base" hangingPunct="1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FFFF00"/>
          </a:solidFill>
          <a:latin typeface="+mn-lt"/>
          <a:ea typeface="+mn-ea"/>
          <a:cs typeface="+mn-cs"/>
        </a:defRPr>
      </a:lvl6pPr>
      <a:lvl7pPr marL="2971800" indent="-228600" algn="l" defTabSz="449263" rtl="0" eaLnBrk="1" fontAlgn="base" hangingPunct="1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FFFF00"/>
          </a:solidFill>
          <a:latin typeface="+mn-lt"/>
          <a:ea typeface="+mn-ea"/>
          <a:cs typeface="+mn-cs"/>
        </a:defRPr>
      </a:lvl7pPr>
      <a:lvl8pPr marL="3429000" indent="-228600" algn="l" defTabSz="449263" rtl="0" eaLnBrk="1" fontAlgn="base" hangingPunct="1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FFFF00"/>
          </a:solidFill>
          <a:latin typeface="+mn-lt"/>
          <a:ea typeface="+mn-ea"/>
          <a:cs typeface="+mn-cs"/>
        </a:defRPr>
      </a:lvl8pPr>
      <a:lvl9pPr marL="3886200" indent="-228600" algn="l" defTabSz="449263" rtl="0" eaLnBrk="1" fontAlgn="base" hangingPunct="1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FFFF00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6425" cy="11398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the title text format</a:t>
            </a:r>
          </a:p>
        </p:txBody>
      </p:sp>
      <p:sp>
        <p:nvSpPr>
          <p:cNvPr id="2051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6425" cy="452278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the outline text format</a:t>
            </a:r>
          </a:p>
          <a:p>
            <a:pPr lvl="1"/>
            <a:r>
              <a:rPr lang="en-GB" smtClean="0"/>
              <a:t>Second Outline Level</a:t>
            </a:r>
          </a:p>
          <a:p>
            <a:pPr lvl="2"/>
            <a:r>
              <a:rPr lang="en-GB" smtClean="0"/>
              <a:t>Third Outline Level</a:t>
            </a:r>
          </a:p>
          <a:p>
            <a:pPr lvl="3"/>
            <a:r>
              <a:rPr lang="en-GB" smtClean="0"/>
              <a:t>Fourth Outline Level</a:t>
            </a:r>
          </a:p>
          <a:p>
            <a:pPr lvl="4"/>
            <a:r>
              <a:rPr lang="en-GB" smtClean="0"/>
              <a:t>Fifth Outline Level</a:t>
            </a:r>
          </a:p>
          <a:p>
            <a:pPr lvl="4"/>
            <a:r>
              <a:rPr lang="en-GB" smtClean="0"/>
              <a:t>Sixth Outline Level</a:t>
            </a:r>
          </a:p>
          <a:p>
            <a:pPr lvl="4"/>
            <a:r>
              <a:rPr lang="en-GB" smtClean="0"/>
              <a:t>Seventh Outline Level</a:t>
            </a:r>
          </a:p>
        </p:txBody>
      </p:sp>
      <p:sp>
        <p:nvSpPr>
          <p:cNvPr id="2" name="Text Box 3"/>
          <p:cNvSpPr txBox="1">
            <a:spLocks noChangeArrowheads="1"/>
          </p:cNvSpPr>
          <p:nvPr/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buFont typeface="Times New Roman" pitchFamily="16" charset="0"/>
              <a:buNone/>
              <a:defRPr/>
            </a:pPr>
            <a:endParaRPr lang="en-US" dirty="0"/>
          </a:p>
        </p:txBody>
      </p:sp>
      <p:sp>
        <p:nvSpPr>
          <p:cNvPr id="3076" name="Text Box 4"/>
          <p:cNvSpPr txBox="1">
            <a:spLocks noChangeArrowheads="1"/>
          </p:cNvSpPr>
          <p:nvPr/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buFont typeface="Times New Roman" pitchFamily="16" charset="0"/>
              <a:buNone/>
              <a:defRPr/>
            </a:pPr>
            <a:endParaRPr lang="en-US" dirty="0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245225"/>
            <a:ext cx="2130425" cy="4730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r">
              <a:buClrTx/>
              <a:buSzPct val="45000"/>
              <a:buFontTx/>
              <a:buNone/>
              <a:tabLst>
                <a:tab pos="723900" algn="l"/>
                <a:tab pos="1447800" algn="l"/>
              </a:tabLst>
              <a:defRPr sz="1400">
                <a:solidFill>
                  <a:srgbClr val="FFFFFF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1pPr>
          </a:lstStyle>
          <a:p>
            <a:pPr>
              <a:defRPr/>
            </a:pPr>
            <a:fld id="{B5B09B46-C8FB-4011-AC8D-51DD2E05A6E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3078" name="Text Box 6"/>
          <p:cNvSpPr txBox="1">
            <a:spLocks noChangeArrowheads="1"/>
          </p:cNvSpPr>
          <p:nvPr/>
        </p:nvSpPr>
        <p:spPr bwMode="auto">
          <a:xfrm>
            <a:off x="900113" y="2852738"/>
            <a:ext cx="7632700" cy="36671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buFont typeface="Times New Roman" pitchFamily="16" charset="0"/>
              <a:buNone/>
              <a:defRPr/>
            </a:pPr>
            <a:endParaRPr lang="en-US" dirty="0"/>
          </a:p>
        </p:txBody>
      </p:sp>
      <p:sp>
        <p:nvSpPr>
          <p:cNvPr id="3079" name="Text Box 7"/>
          <p:cNvSpPr txBox="1">
            <a:spLocks noChangeArrowheads="1"/>
          </p:cNvSpPr>
          <p:nvPr/>
        </p:nvSpPr>
        <p:spPr bwMode="auto">
          <a:xfrm>
            <a:off x="2124075" y="5300663"/>
            <a:ext cx="4248150" cy="936625"/>
          </a:xfrm>
          <a:prstGeom prst="rect">
            <a:avLst/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lIns="90000" tIns="46800" rIns="90000" bIns="46800"/>
          <a:lstStyle/>
          <a:p>
            <a:pPr>
              <a:spcBef>
                <a:spcPts val="2000"/>
              </a:spcBef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n-US" sz="3200" b="1" dirty="0">
                <a:solidFill>
                  <a:srgbClr val="000000"/>
                </a:solidFill>
              </a:rPr>
              <a:t>                                                                                                            +                      =</a:t>
            </a:r>
          </a:p>
        </p:txBody>
      </p:sp>
      <p:sp>
        <p:nvSpPr>
          <p:cNvPr id="3080" name="Oval 8"/>
          <p:cNvSpPr>
            <a:spLocks noChangeArrowheads="1"/>
          </p:cNvSpPr>
          <p:nvPr/>
        </p:nvSpPr>
        <p:spPr bwMode="auto">
          <a:xfrm>
            <a:off x="2627313" y="5445125"/>
            <a:ext cx="576262" cy="576263"/>
          </a:xfrm>
          <a:prstGeom prst="ellipse">
            <a:avLst/>
          </a:prstGeom>
          <a:solidFill>
            <a:srgbClr val="FFFF00"/>
          </a:solidFill>
          <a:ln w="936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buFont typeface="Times New Roman" pitchFamily="16" charset="0"/>
              <a:buNone/>
              <a:defRPr/>
            </a:pPr>
            <a:endParaRPr lang="en-US" dirty="0"/>
          </a:p>
        </p:txBody>
      </p:sp>
      <p:sp>
        <p:nvSpPr>
          <p:cNvPr id="3081" name="Oval 9"/>
          <p:cNvSpPr>
            <a:spLocks noChangeArrowheads="1"/>
          </p:cNvSpPr>
          <p:nvPr/>
        </p:nvSpPr>
        <p:spPr bwMode="auto">
          <a:xfrm>
            <a:off x="3708400" y="5516563"/>
            <a:ext cx="576263" cy="576262"/>
          </a:xfrm>
          <a:prstGeom prst="ellipse">
            <a:avLst/>
          </a:prstGeom>
          <a:solidFill>
            <a:srgbClr val="0000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buFont typeface="Times New Roman" pitchFamily="16" charset="0"/>
              <a:buNone/>
              <a:defRPr/>
            </a:pPr>
            <a:endParaRPr lang="en-US" dirty="0"/>
          </a:p>
        </p:txBody>
      </p:sp>
      <p:sp>
        <p:nvSpPr>
          <p:cNvPr id="3082" name="Oval 10"/>
          <p:cNvSpPr>
            <a:spLocks noChangeArrowheads="1"/>
          </p:cNvSpPr>
          <p:nvPr/>
        </p:nvSpPr>
        <p:spPr bwMode="auto">
          <a:xfrm>
            <a:off x="5148263" y="5445125"/>
            <a:ext cx="576262" cy="576263"/>
          </a:xfrm>
          <a:prstGeom prst="ellipse">
            <a:avLst/>
          </a:prstGeom>
          <a:solidFill>
            <a:srgbClr val="008000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buFont typeface="Times New Roman" pitchFamily="16" charset="0"/>
              <a:buNone/>
              <a:defRPr/>
            </a:pP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FFFF00"/>
          </a:solidFill>
          <a:latin typeface="+mj-lt"/>
          <a:ea typeface="+mj-ea"/>
          <a:cs typeface="+mj-cs"/>
        </a:defRPr>
      </a:lvl1pPr>
      <a:lvl2pPr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FFFF00"/>
          </a:solidFill>
          <a:latin typeface="Arial" charset="0"/>
          <a:ea typeface="Droid Sans" charset="0"/>
          <a:cs typeface="Droid Sans" charset="0"/>
        </a:defRPr>
      </a:lvl2pPr>
      <a:lvl3pPr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FFFF00"/>
          </a:solidFill>
          <a:latin typeface="Arial" charset="0"/>
          <a:ea typeface="Droid Sans" charset="0"/>
          <a:cs typeface="Droid Sans" charset="0"/>
        </a:defRPr>
      </a:lvl3pPr>
      <a:lvl4pPr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FFFF00"/>
          </a:solidFill>
          <a:latin typeface="Arial" charset="0"/>
          <a:ea typeface="Droid Sans" charset="0"/>
          <a:cs typeface="Droid Sans" charset="0"/>
        </a:defRPr>
      </a:lvl4pPr>
      <a:lvl5pPr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FFFF00"/>
          </a:solidFill>
          <a:latin typeface="Arial" charset="0"/>
          <a:ea typeface="Droid Sans" charset="0"/>
          <a:cs typeface="Droid Sans" charset="0"/>
        </a:defRPr>
      </a:lvl5pPr>
      <a:lvl6pPr marL="2514600" indent="-228600"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FFFF00"/>
          </a:solidFill>
          <a:latin typeface="Arial" charset="0"/>
          <a:ea typeface="Droid Sans" charset="0"/>
          <a:cs typeface="Droid Sans" charset="0"/>
        </a:defRPr>
      </a:lvl6pPr>
      <a:lvl7pPr marL="2971800" indent="-228600"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FFFF00"/>
          </a:solidFill>
          <a:latin typeface="Arial" charset="0"/>
          <a:ea typeface="Droid Sans" charset="0"/>
          <a:cs typeface="Droid Sans" charset="0"/>
        </a:defRPr>
      </a:lvl7pPr>
      <a:lvl8pPr marL="3429000" indent="-228600"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FFFF00"/>
          </a:solidFill>
          <a:latin typeface="Arial" charset="0"/>
          <a:ea typeface="Droid Sans" charset="0"/>
          <a:cs typeface="Droid Sans" charset="0"/>
        </a:defRPr>
      </a:lvl8pPr>
      <a:lvl9pPr marL="3886200" indent="-228600"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FFFF00"/>
          </a:solidFill>
          <a:latin typeface="Arial" charset="0"/>
          <a:ea typeface="Droid Sans" charset="0"/>
          <a:cs typeface="Droid Sans" charset="0"/>
        </a:defRPr>
      </a:lvl9pPr>
    </p:titleStyle>
    <p:bodyStyle>
      <a:lvl1pPr marL="342900" indent="-342900" algn="l" defTabSz="449263" rtl="0" eaLnBrk="1" fontAlgn="base" hangingPunct="1">
        <a:spcBef>
          <a:spcPts val="8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•"/>
        <a:defRPr sz="3200" b="1">
          <a:solidFill>
            <a:srgbClr val="FFFF00"/>
          </a:solidFill>
          <a:latin typeface="+mn-lt"/>
          <a:ea typeface="+mn-ea"/>
          <a:cs typeface="+mn-cs"/>
        </a:defRPr>
      </a:lvl1pPr>
      <a:lvl2pPr marL="742950" indent="-285750" algn="l" defTabSz="449263" rtl="0" eaLnBrk="1" fontAlgn="base" hangingPunct="1">
        <a:spcBef>
          <a:spcPts val="7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–"/>
        <a:defRPr sz="2800" b="1">
          <a:solidFill>
            <a:srgbClr val="FFFF00"/>
          </a:solidFill>
          <a:latin typeface="+mn-lt"/>
          <a:ea typeface="+mn-ea"/>
          <a:cs typeface="+mn-cs"/>
        </a:defRPr>
      </a:lvl2pPr>
      <a:lvl3pPr marL="1143000" indent="-228600" algn="l" defTabSz="449263" rtl="0" eaLnBrk="1" fontAlgn="base" hangingPunct="1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•"/>
        <a:defRPr sz="2400" b="1">
          <a:solidFill>
            <a:srgbClr val="FFFF00"/>
          </a:solidFill>
          <a:latin typeface="+mn-lt"/>
          <a:ea typeface="+mn-ea"/>
          <a:cs typeface="+mn-cs"/>
        </a:defRPr>
      </a:lvl3pPr>
      <a:lvl4pPr marL="1600200" indent="-228600" algn="l" defTabSz="449263" rtl="0" eaLnBrk="1" fontAlgn="base" hangingPunct="1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–"/>
        <a:defRPr sz="2000" b="1">
          <a:solidFill>
            <a:srgbClr val="FFFF00"/>
          </a:solidFill>
          <a:latin typeface="+mn-lt"/>
          <a:ea typeface="+mn-ea"/>
          <a:cs typeface="+mn-cs"/>
        </a:defRPr>
      </a:lvl4pPr>
      <a:lvl5pPr marL="2057400" indent="-228600" algn="l" defTabSz="449263" rtl="0" eaLnBrk="1" fontAlgn="base" hangingPunct="1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»"/>
        <a:defRPr sz="2000" b="1">
          <a:solidFill>
            <a:srgbClr val="FFFF00"/>
          </a:solidFill>
          <a:latin typeface="+mn-lt"/>
          <a:ea typeface="+mn-ea"/>
          <a:cs typeface="+mn-cs"/>
        </a:defRPr>
      </a:lvl5pPr>
      <a:lvl6pPr marL="2514600" indent="-228600" algn="l" defTabSz="449263" rtl="0" eaLnBrk="1" fontAlgn="base" hangingPunct="1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FFFF00"/>
          </a:solidFill>
          <a:latin typeface="+mn-lt"/>
          <a:ea typeface="+mn-ea"/>
          <a:cs typeface="+mn-cs"/>
        </a:defRPr>
      </a:lvl6pPr>
      <a:lvl7pPr marL="2971800" indent="-228600" algn="l" defTabSz="449263" rtl="0" eaLnBrk="1" fontAlgn="base" hangingPunct="1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FFFF00"/>
          </a:solidFill>
          <a:latin typeface="+mn-lt"/>
          <a:ea typeface="+mn-ea"/>
          <a:cs typeface="+mn-cs"/>
        </a:defRPr>
      </a:lvl7pPr>
      <a:lvl8pPr marL="3429000" indent="-228600" algn="l" defTabSz="449263" rtl="0" eaLnBrk="1" fontAlgn="base" hangingPunct="1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FFFF00"/>
          </a:solidFill>
          <a:latin typeface="+mn-lt"/>
          <a:ea typeface="+mn-ea"/>
          <a:cs typeface="+mn-cs"/>
        </a:defRPr>
      </a:lvl8pPr>
      <a:lvl9pPr marL="3886200" indent="-228600" algn="l" defTabSz="449263" rtl="0" eaLnBrk="1" fontAlgn="base" hangingPunct="1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FFFF00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6425" cy="11398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the title text format</a:t>
            </a:r>
          </a:p>
        </p:txBody>
      </p:sp>
      <p:sp>
        <p:nvSpPr>
          <p:cNvPr id="3075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6425" cy="452278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the outline text format</a:t>
            </a:r>
          </a:p>
          <a:p>
            <a:pPr lvl="1"/>
            <a:r>
              <a:rPr lang="en-GB" smtClean="0"/>
              <a:t>Second Outline Level</a:t>
            </a:r>
          </a:p>
          <a:p>
            <a:pPr lvl="2"/>
            <a:r>
              <a:rPr lang="en-GB" smtClean="0"/>
              <a:t>Third Outline Level</a:t>
            </a:r>
          </a:p>
          <a:p>
            <a:pPr lvl="3"/>
            <a:r>
              <a:rPr lang="en-GB" smtClean="0"/>
              <a:t>Fourth Outline Level</a:t>
            </a:r>
          </a:p>
          <a:p>
            <a:pPr lvl="4"/>
            <a:r>
              <a:rPr lang="en-GB" smtClean="0"/>
              <a:t>Fifth Outline Level</a:t>
            </a:r>
          </a:p>
          <a:p>
            <a:pPr lvl="4"/>
            <a:r>
              <a:rPr lang="en-GB" smtClean="0"/>
              <a:t>Sixth Outline Level</a:t>
            </a:r>
          </a:p>
          <a:p>
            <a:pPr lvl="4"/>
            <a:r>
              <a:rPr lang="en-GB" smtClean="0"/>
              <a:t>Seventh Outline Level</a:t>
            </a:r>
          </a:p>
        </p:txBody>
      </p:sp>
      <p:sp>
        <p:nvSpPr>
          <p:cNvPr id="2" name="Rectangle 3"/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245225"/>
            <a:ext cx="2130425" cy="4730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r">
              <a:buClrTx/>
              <a:buSzPct val="45000"/>
              <a:buFontTx/>
              <a:buNone/>
              <a:tabLst>
                <a:tab pos="723900" algn="l"/>
                <a:tab pos="1447800" algn="l"/>
              </a:tabLst>
              <a:defRPr sz="1400">
                <a:solidFill>
                  <a:srgbClr val="FFFFFF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1pPr>
          </a:lstStyle>
          <a:p>
            <a:pPr>
              <a:defRPr/>
            </a:pPr>
            <a:fld id="{E5F0AF94-2E50-4A69-BAD9-251732A4531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FFFF00"/>
          </a:solidFill>
          <a:latin typeface="+mj-lt"/>
          <a:ea typeface="+mj-ea"/>
          <a:cs typeface="+mj-cs"/>
        </a:defRPr>
      </a:lvl1pPr>
      <a:lvl2pPr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FFFF00"/>
          </a:solidFill>
          <a:latin typeface="Arial" charset="0"/>
          <a:ea typeface="Droid Sans" charset="0"/>
          <a:cs typeface="Droid Sans" charset="0"/>
        </a:defRPr>
      </a:lvl2pPr>
      <a:lvl3pPr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FFFF00"/>
          </a:solidFill>
          <a:latin typeface="Arial" charset="0"/>
          <a:ea typeface="Droid Sans" charset="0"/>
          <a:cs typeface="Droid Sans" charset="0"/>
        </a:defRPr>
      </a:lvl3pPr>
      <a:lvl4pPr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FFFF00"/>
          </a:solidFill>
          <a:latin typeface="Arial" charset="0"/>
          <a:ea typeface="Droid Sans" charset="0"/>
          <a:cs typeface="Droid Sans" charset="0"/>
        </a:defRPr>
      </a:lvl4pPr>
      <a:lvl5pPr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FFFF00"/>
          </a:solidFill>
          <a:latin typeface="Arial" charset="0"/>
          <a:ea typeface="Droid Sans" charset="0"/>
          <a:cs typeface="Droid Sans" charset="0"/>
        </a:defRPr>
      </a:lvl5pPr>
      <a:lvl6pPr marL="2514600" indent="-228600"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FFFF00"/>
          </a:solidFill>
          <a:latin typeface="Arial" charset="0"/>
          <a:ea typeface="Droid Sans" charset="0"/>
          <a:cs typeface="Droid Sans" charset="0"/>
        </a:defRPr>
      </a:lvl6pPr>
      <a:lvl7pPr marL="2971800" indent="-228600"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FFFF00"/>
          </a:solidFill>
          <a:latin typeface="Arial" charset="0"/>
          <a:ea typeface="Droid Sans" charset="0"/>
          <a:cs typeface="Droid Sans" charset="0"/>
        </a:defRPr>
      </a:lvl7pPr>
      <a:lvl8pPr marL="3429000" indent="-228600"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FFFF00"/>
          </a:solidFill>
          <a:latin typeface="Arial" charset="0"/>
          <a:ea typeface="Droid Sans" charset="0"/>
          <a:cs typeface="Droid Sans" charset="0"/>
        </a:defRPr>
      </a:lvl8pPr>
      <a:lvl9pPr marL="3886200" indent="-228600"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FFFF00"/>
          </a:solidFill>
          <a:latin typeface="Arial" charset="0"/>
          <a:ea typeface="Droid Sans" charset="0"/>
          <a:cs typeface="Droid Sans" charset="0"/>
        </a:defRPr>
      </a:lvl9pPr>
    </p:titleStyle>
    <p:bodyStyle>
      <a:lvl1pPr marL="342900" indent="-342900" algn="l" defTabSz="449263" rtl="0" eaLnBrk="1" fontAlgn="base" hangingPunct="1">
        <a:spcBef>
          <a:spcPts val="7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•"/>
        <a:defRPr sz="2800" b="1">
          <a:solidFill>
            <a:srgbClr val="FFFF00"/>
          </a:solidFill>
          <a:latin typeface="+mn-lt"/>
          <a:ea typeface="+mn-ea"/>
          <a:cs typeface="+mn-cs"/>
        </a:defRPr>
      </a:lvl1pPr>
      <a:lvl2pPr marL="742950" indent="-285750" algn="l" defTabSz="449263" rtl="0" eaLnBrk="1" fontAlgn="base" hangingPunct="1">
        <a:spcBef>
          <a:spcPts val="7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–"/>
        <a:defRPr sz="2800" b="1">
          <a:solidFill>
            <a:srgbClr val="FFFF00"/>
          </a:solidFill>
          <a:latin typeface="+mn-lt"/>
          <a:ea typeface="+mn-ea"/>
          <a:cs typeface="+mn-cs"/>
        </a:defRPr>
      </a:lvl2pPr>
      <a:lvl3pPr marL="1143000" indent="-228600" algn="l" defTabSz="449263" rtl="0" eaLnBrk="1" fontAlgn="base" hangingPunct="1">
        <a:spcBef>
          <a:spcPts val="7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•"/>
        <a:defRPr sz="2800" b="1">
          <a:solidFill>
            <a:srgbClr val="FFFF00"/>
          </a:solidFill>
          <a:latin typeface="+mn-lt"/>
          <a:ea typeface="+mn-ea"/>
          <a:cs typeface="+mn-cs"/>
        </a:defRPr>
      </a:lvl3pPr>
      <a:lvl4pPr marL="1600200" indent="-228600" algn="l" defTabSz="449263" rtl="0" eaLnBrk="1" fontAlgn="base" hangingPunct="1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–"/>
        <a:defRPr sz="2000" b="1">
          <a:solidFill>
            <a:srgbClr val="FFFF00"/>
          </a:solidFill>
          <a:latin typeface="+mn-lt"/>
          <a:ea typeface="+mn-ea"/>
          <a:cs typeface="+mn-cs"/>
        </a:defRPr>
      </a:lvl4pPr>
      <a:lvl5pPr marL="2057400" indent="-228600" algn="l" defTabSz="449263" rtl="0" eaLnBrk="1" fontAlgn="base" hangingPunct="1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»"/>
        <a:defRPr sz="2000" b="1">
          <a:solidFill>
            <a:srgbClr val="FFFF00"/>
          </a:solidFill>
          <a:latin typeface="+mn-lt"/>
          <a:ea typeface="+mn-ea"/>
          <a:cs typeface="+mn-cs"/>
        </a:defRPr>
      </a:lvl5pPr>
      <a:lvl6pPr marL="2514600" indent="-228600" algn="l" defTabSz="449263" rtl="0" eaLnBrk="1" fontAlgn="base" hangingPunct="1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FFFF00"/>
          </a:solidFill>
          <a:latin typeface="+mn-lt"/>
          <a:ea typeface="+mn-ea"/>
          <a:cs typeface="+mn-cs"/>
        </a:defRPr>
      </a:lvl6pPr>
      <a:lvl7pPr marL="2971800" indent="-228600" algn="l" defTabSz="449263" rtl="0" eaLnBrk="1" fontAlgn="base" hangingPunct="1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FFFF00"/>
          </a:solidFill>
          <a:latin typeface="+mn-lt"/>
          <a:ea typeface="+mn-ea"/>
          <a:cs typeface="+mn-cs"/>
        </a:defRPr>
      </a:lvl7pPr>
      <a:lvl8pPr marL="3429000" indent="-228600" algn="l" defTabSz="449263" rtl="0" eaLnBrk="1" fontAlgn="base" hangingPunct="1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FFFF00"/>
          </a:solidFill>
          <a:latin typeface="+mn-lt"/>
          <a:ea typeface="+mn-ea"/>
          <a:cs typeface="+mn-cs"/>
        </a:defRPr>
      </a:lvl8pPr>
      <a:lvl9pPr marL="3886200" indent="-228600" algn="l" defTabSz="449263" rtl="0" eaLnBrk="1" fontAlgn="base" hangingPunct="1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FFFF00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6425" cy="11398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the title text format</a:t>
            </a:r>
          </a:p>
        </p:txBody>
      </p:sp>
      <p:sp>
        <p:nvSpPr>
          <p:cNvPr id="4099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6425" cy="452278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the outline text format</a:t>
            </a:r>
          </a:p>
          <a:p>
            <a:pPr lvl="1"/>
            <a:r>
              <a:rPr lang="en-GB" smtClean="0"/>
              <a:t>Second Outline Level</a:t>
            </a:r>
          </a:p>
          <a:p>
            <a:pPr lvl="2"/>
            <a:r>
              <a:rPr lang="en-GB" smtClean="0"/>
              <a:t>Third Outline Level</a:t>
            </a:r>
          </a:p>
          <a:p>
            <a:pPr lvl="3"/>
            <a:r>
              <a:rPr lang="en-GB" smtClean="0"/>
              <a:t>Fourth Outline Level</a:t>
            </a:r>
          </a:p>
          <a:p>
            <a:pPr lvl="4"/>
            <a:r>
              <a:rPr lang="en-GB" smtClean="0"/>
              <a:t>Fifth Outline Level</a:t>
            </a:r>
          </a:p>
          <a:p>
            <a:pPr lvl="4"/>
            <a:r>
              <a:rPr lang="en-GB" smtClean="0"/>
              <a:t>Sixth Outline Level</a:t>
            </a:r>
          </a:p>
          <a:p>
            <a:pPr lvl="4"/>
            <a:r>
              <a:rPr lang="en-GB" smtClean="0"/>
              <a:t>Seventh Outline Level</a:t>
            </a:r>
          </a:p>
        </p:txBody>
      </p:sp>
      <p:sp>
        <p:nvSpPr>
          <p:cNvPr id="2" name="Rectangle 3"/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245225"/>
            <a:ext cx="2130425" cy="4730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r">
              <a:buClrTx/>
              <a:buSzPct val="45000"/>
              <a:buFontTx/>
              <a:buNone/>
              <a:tabLst>
                <a:tab pos="723900" algn="l"/>
                <a:tab pos="1447800" algn="l"/>
              </a:tabLst>
              <a:defRPr sz="1400">
                <a:solidFill>
                  <a:srgbClr val="FFFFFF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1pPr>
          </a:lstStyle>
          <a:p>
            <a:pPr>
              <a:defRPr/>
            </a:pPr>
            <a:fld id="{F622BB95-4DDD-46E0-A1CB-16C84033102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FFFF00"/>
          </a:solidFill>
          <a:latin typeface="+mj-lt"/>
          <a:ea typeface="+mj-ea"/>
          <a:cs typeface="+mj-cs"/>
        </a:defRPr>
      </a:lvl1pPr>
      <a:lvl2pPr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FFFF00"/>
          </a:solidFill>
          <a:latin typeface="Arial" charset="0"/>
          <a:ea typeface="Droid Sans" charset="0"/>
          <a:cs typeface="Droid Sans" charset="0"/>
        </a:defRPr>
      </a:lvl2pPr>
      <a:lvl3pPr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FFFF00"/>
          </a:solidFill>
          <a:latin typeface="Arial" charset="0"/>
          <a:ea typeface="Droid Sans" charset="0"/>
          <a:cs typeface="Droid Sans" charset="0"/>
        </a:defRPr>
      </a:lvl3pPr>
      <a:lvl4pPr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FFFF00"/>
          </a:solidFill>
          <a:latin typeface="Arial" charset="0"/>
          <a:ea typeface="Droid Sans" charset="0"/>
          <a:cs typeface="Droid Sans" charset="0"/>
        </a:defRPr>
      </a:lvl4pPr>
      <a:lvl5pPr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FFFF00"/>
          </a:solidFill>
          <a:latin typeface="Arial" charset="0"/>
          <a:ea typeface="Droid Sans" charset="0"/>
          <a:cs typeface="Droid Sans" charset="0"/>
        </a:defRPr>
      </a:lvl5pPr>
      <a:lvl6pPr marL="2514600" indent="-228600"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FFFF00"/>
          </a:solidFill>
          <a:latin typeface="Arial" charset="0"/>
          <a:ea typeface="Droid Sans" charset="0"/>
          <a:cs typeface="Droid Sans" charset="0"/>
        </a:defRPr>
      </a:lvl6pPr>
      <a:lvl7pPr marL="2971800" indent="-228600"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FFFF00"/>
          </a:solidFill>
          <a:latin typeface="Arial" charset="0"/>
          <a:ea typeface="Droid Sans" charset="0"/>
          <a:cs typeface="Droid Sans" charset="0"/>
        </a:defRPr>
      </a:lvl7pPr>
      <a:lvl8pPr marL="3429000" indent="-228600"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FFFF00"/>
          </a:solidFill>
          <a:latin typeface="Arial" charset="0"/>
          <a:ea typeface="Droid Sans" charset="0"/>
          <a:cs typeface="Droid Sans" charset="0"/>
        </a:defRPr>
      </a:lvl8pPr>
      <a:lvl9pPr marL="3886200" indent="-228600"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FFFF00"/>
          </a:solidFill>
          <a:latin typeface="Arial" charset="0"/>
          <a:ea typeface="Droid Sans" charset="0"/>
          <a:cs typeface="Droid Sans" charset="0"/>
        </a:defRPr>
      </a:lvl9pPr>
    </p:titleStyle>
    <p:bodyStyle>
      <a:lvl1pPr marL="342900" indent="-342900" algn="l" defTabSz="449263" rtl="0" eaLnBrk="1" fontAlgn="base" hangingPunct="1">
        <a:spcBef>
          <a:spcPts val="7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•"/>
        <a:defRPr sz="2800" b="1">
          <a:solidFill>
            <a:srgbClr val="FFFF00"/>
          </a:solidFill>
          <a:latin typeface="+mn-lt"/>
          <a:ea typeface="+mn-ea"/>
          <a:cs typeface="+mn-cs"/>
        </a:defRPr>
      </a:lvl1pPr>
      <a:lvl2pPr marL="742950" indent="-285750" algn="l" defTabSz="449263" rtl="0" eaLnBrk="1" fontAlgn="base" hangingPunct="1">
        <a:spcBef>
          <a:spcPts val="7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–"/>
        <a:defRPr sz="2800" b="1">
          <a:solidFill>
            <a:srgbClr val="FFFF00"/>
          </a:solidFill>
          <a:latin typeface="+mn-lt"/>
          <a:ea typeface="+mn-ea"/>
          <a:cs typeface="+mn-cs"/>
        </a:defRPr>
      </a:lvl2pPr>
      <a:lvl3pPr marL="1143000" indent="-228600" algn="l" defTabSz="449263" rtl="0" eaLnBrk="1" fontAlgn="base" hangingPunct="1">
        <a:spcBef>
          <a:spcPts val="7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•"/>
        <a:defRPr sz="2800" b="1">
          <a:solidFill>
            <a:srgbClr val="FFFF00"/>
          </a:solidFill>
          <a:latin typeface="+mn-lt"/>
          <a:ea typeface="+mn-ea"/>
          <a:cs typeface="+mn-cs"/>
        </a:defRPr>
      </a:lvl3pPr>
      <a:lvl4pPr marL="1600200" indent="-228600" algn="l" defTabSz="449263" rtl="0" eaLnBrk="1" fontAlgn="base" hangingPunct="1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–"/>
        <a:defRPr sz="2000" b="1">
          <a:solidFill>
            <a:srgbClr val="FFFF00"/>
          </a:solidFill>
          <a:latin typeface="+mn-lt"/>
          <a:ea typeface="+mn-ea"/>
          <a:cs typeface="+mn-cs"/>
        </a:defRPr>
      </a:lvl4pPr>
      <a:lvl5pPr marL="2057400" indent="-228600" algn="l" defTabSz="449263" rtl="0" eaLnBrk="1" fontAlgn="base" hangingPunct="1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»"/>
        <a:defRPr sz="2000" b="1">
          <a:solidFill>
            <a:srgbClr val="FFFF00"/>
          </a:solidFill>
          <a:latin typeface="+mn-lt"/>
          <a:ea typeface="+mn-ea"/>
          <a:cs typeface="+mn-cs"/>
        </a:defRPr>
      </a:lvl5pPr>
      <a:lvl6pPr marL="2514600" indent="-228600" algn="l" defTabSz="449263" rtl="0" eaLnBrk="1" fontAlgn="base" hangingPunct="1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FFFF00"/>
          </a:solidFill>
          <a:latin typeface="+mn-lt"/>
          <a:ea typeface="+mn-ea"/>
          <a:cs typeface="+mn-cs"/>
        </a:defRPr>
      </a:lvl6pPr>
      <a:lvl7pPr marL="2971800" indent="-228600" algn="l" defTabSz="449263" rtl="0" eaLnBrk="1" fontAlgn="base" hangingPunct="1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FFFF00"/>
          </a:solidFill>
          <a:latin typeface="+mn-lt"/>
          <a:ea typeface="+mn-ea"/>
          <a:cs typeface="+mn-cs"/>
        </a:defRPr>
      </a:lvl7pPr>
      <a:lvl8pPr marL="3429000" indent="-228600" algn="l" defTabSz="449263" rtl="0" eaLnBrk="1" fontAlgn="base" hangingPunct="1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FFFF00"/>
          </a:solidFill>
          <a:latin typeface="+mn-lt"/>
          <a:ea typeface="+mn-ea"/>
          <a:cs typeface="+mn-cs"/>
        </a:defRPr>
      </a:lvl8pPr>
      <a:lvl9pPr marL="3886200" indent="-228600" algn="l" defTabSz="449263" rtl="0" eaLnBrk="1" fontAlgn="base" hangingPunct="1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FFFF00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IN" dirty="0" smtClean="0"/>
              <a:t>		</a:t>
            </a:r>
            <a:endParaRPr lang="en-IN" sz="7200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dirty="0" smtClean="0"/>
              <a:t>| </a:t>
            </a:r>
            <a:r>
              <a:rPr lang="en-IN" dirty="0" err="1" smtClean="0"/>
              <a:t>Vigyan</a:t>
            </a:r>
            <a:r>
              <a:rPr lang="en-IN" smtClean="0"/>
              <a:t> Ashram | INDUSA PTI |</a:t>
            </a:r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8CD27-F250-44A2-BCBA-F6217D121699}" type="slidenum">
              <a:rPr lang="en-IN" smtClean="0"/>
              <a:pPr/>
              <a:t>1</a:t>
            </a:fld>
            <a:endParaRPr lang="en-IN" dirty="0"/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228600" y="5029200"/>
            <a:ext cx="8229600" cy="1524000"/>
          </a:xfrm>
          <a:prstGeom prst="rect">
            <a:avLst/>
          </a:prstGeom>
        </p:spPr>
        <p:txBody>
          <a:bodyPr vert="horz" lIns="91440" tIns="45720" rIns="91440" bIns="45720" rtlCol="0">
            <a:normAutofit fontScale="70000" lnSpcReduction="20000"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Vigyan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Ashram</a:t>
            </a:r>
            <a:endParaRPr kumimoji="0" lang="mr-IN" sz="2800" b="0" i="0" u="none" strike="noStrike" kern="1200" cap="none" spc="0" normalizeH="0" baseline="0" noProof="0" dirty="0" smtClean="0">
              <a:ln>
                <a:noFill/>
              </a:ln>
              <a:solidFill>
                <a:srgbClr val="FFC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ctr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rgbClr val="FFC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ctr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(A center of Indian Institute Of Education)</a:t>
            </a:r>
          </a:p>
          <a:p>
            <a:pPr marL="342900" marR="0" lvl="0" indent="-342900" algn="ctr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At.</a:t>
            </a:r>
            <a:r>
              <a:rPr kumimoji="0" lang="mr-IN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Post </a:t>
            </a:r>
            <a:r>
              <a:rPr kumimoji="0" lang="en-US" sz="1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Pabal</a:t>
            </a: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Dist.</a:t>
            </a:r>
            <a:r>
              <a:rPr kumimoji="0" lang="mr-IN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Pune</a:t>
            </a: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412403</a:t>
            </a:r>
            <a:endParaRPr kumimoji="0" lang="mr-IN" sz="1800" b="0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ctr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mr-IN" sz="1800" b="0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ctr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www.vigyanashram.com </a:t>
            </a:r>
          </a:p>
          <a:p>
            <a:pPr marL="342900" marR="0" lvl="0" indent="-342900" algn="ctr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www.techshala.com</a:t>
            </a:r>
          </a:p>
          <a:p>
            <a:pPr marL="342900" marR="0" lvl="0" indent="-342900" algn="ctr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www.renindia.in </a:t>
            </a:r>
            <a:endParaRPr kumimoji="0" lang="en-IN" sz="1800" b="0" i="0" u="none" strike="noStrike" kern="1200" cap="none" spc="0" normalizeH="0" baseline="0" noProof="0" dirty="0" smtClean="0">
              <a:ln>
                <a:noFill/>
              </a:ln>
              <a:solidFill>
                <a:srgbClr val="FFC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ctr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09600" y="2057400"/>
            <a:ext cx="7162800" cy="28194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IN" sz="5400" dirty="0" smtClean="0">
                <a:solidFill>
                  <a:schemeClr val="tx2"/>
                </a:solidFill>
              </a:rPr>
              <a:t>Introduction To Manufacturing Process Tools -Drilling</a:t>
            </a:r>
            <a:endParaRPr lang="en-IN" sz="5400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/>
          <a:lstStyle/>
          <a:p>
            <a:r>
              <a:rPr lang="en-IN" dirty="0" smtClean="0"/>
              <a:t>Safety Precautions : Drill machine</a:t>
            </a:r>
            <a:endParaRPr lang="en-IN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| Vigyan Ashram | INDUSA PTI |</a:t>
            </a:r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8CD27-F250-44A2-BCBA-F6217D121699}" type="slidenum">
              <a:rPr lang="en-IN" smtClean="0"/>
              <a:pPr/>
              <a:t>10</a:t>
            </a:fld>
            <a:endParaRPr lang="en-IN" dirty="0"/>
          </a:p>
        </p:txBody>
      </p:sp>
      <p:pic>
        <p:nvPicPr>
          <p:cNvPr id="4098" name="Picture 2" descr="E:\Vigyan-Ashram\Original\march2014\20march 2014\OER\safty of workshop machines\drill-safety-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66800" y="1676400"/>
            <a:ext cx="6191251" cy="3811491"/>
          </a:xfrm>
          <a:prstGeom prst="rect">
            <a:avLst/>
          </a:prstGeom>
          <a:noFill/>
        </p:spPr>
      </p:pic>
    </p:spTree>
  </p:cSld>
  <p:clrMapOvr>
    <a:masterClrMapping/>
  </p:clrMapOvr>
  <p:transition spd="med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304800" y="4267200"/>
            <a:ext cx="830580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/>
              <a:t>Lathe is a machine, which removes the metal from a piece of work to the required shape &amp;size</a:t>
            </a:r>
          </a:p>
          <a:p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pic>
        <p:nvPicPr>
          <p:cNvPr id="1026" name="Picture 2" descr="C:\Documents and Settings\exam\Desktop\imagesCA9J4UL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3400" y="1066800"/>
            <a:ext cx="4724400" cy="2819400"/>
          </a:xfrm>
          <a:prstGeom prst="rect">
            <a:avLst/>
          </a:prstGeom>
          <a:noFill/>
        </p:spPr>
      </p:pic>
      <p:sp>
        <p:nvSpPr>
          <p:cNvPr id="6" name="Title 1"/>
          <p:cNvSpPr txBox="1">
            <a:spLocks/>
          </p:cNvSpPr>
          <p:nvPr/>
        </p:nvSpPr>
        <p:spPr>
          <a:xfrm>
            <a:off x="0" y="0"/>
            <a:ext cx="9144000" cy="1143000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IN" sz="5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Lathe Machine</a:t>
            </a:r>
            <a:endParaRPr kumimoji="0" lang="en-IN" sz="50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| Vigyan Ashram | INDUSA PTI |</a:t>
            </a:r>
            <a:endParaRPr lang="en-IN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8CD27-F250-44A2-BCBA-F6217D121699}" type="slidenum">
              <a:rPr lang="en-IN" smtClean="0"/>
              <a:pPr/>
              <a:t>12</a:t>
            </a:fld>
            <a:endParaRPr lang="en-IN"/>
          </a:p>
        </p:txBody>
      </p:sp>
      <p:sp>
        <p:nvSpPr>
          <p:cNvPr id="4" name="Rectangle 3"/>
          <p:cNvSpPr/>
          <p:nvPr/>
        </p:nvSpPr>
        <p:spPr>
          <a:xfrm>
            <a:off x="0" y="990600"/>
            <a:ext cx="9144000" cy="46166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>
              <a:lnSpc>
                <a:spcPct val="150000"/>
              </a:lnSpc>
            </a:pPr>
            <a:r>
              <a:rPr lang="en-US" sz="2800" b="1" dirty="0" smtClean="0"/>
              <a:t>Engine Lathe  </a:t>
            </a:r>
          </a:p>
          <a:p>
            <a:pPr lvl="1"/>
            <a:r>
              <a:rPr lang="en-US" sz="2800" dirty="0" smtClean="0"/>
              <a:t>The most common form of lathe, motor driven and comes in large variety of sizes and shapes.  </a:t>
            </a:r>
          </a:p>
          <a:p>
            <a:pPr lvl="1">
              <a:lnSpc>
                <a:spcPct val="150000"/>
              </a:lnSpc>
            </a:pPr>
            <a:r>
              <a:rPr lang="en-US" sz="2800" b="1" dirty="0" smtClean="0"/>
              <a:t>Bench Lathe </a:t>
            </a:r>
          </a:p>
          <a:p>
            <a:pPr lvl="1"/>
            <a:r>
              <a:rPr lang="en-US" sz="2800" dirty="0" smtClean="0"/>
              <a:t>A bench top model usually of low power  used to make   precision machine small work pieces.</a:t>
            </a:r>
          </a:p>
          <a:p>
            <a:pPr lvl="1">
              <a:lnSpc>
                <a:spcPct val="150000"/>
              </a:lnSpc>
            </a:pPr>
            <a:r>
              <a:rPr lang="en-US" sz="2800" b="1" dirty="0" smtClean="0"/>
              <a:t>Tracer Lathe</a:t>
            </a:r>
          </a:p>
          <a:p>
            <a:pPr lvl="1"/>
            <a:r>
              <a:rPr lang="en-US" sz="2800" dirty="0" smtClean="0"/>
              <a:t>a lathe that has the ability to follow a template to copy   a shape or contour.</a:t>
            </a:r>
            <a:endParaRPr lang="en-US" sz="2800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0" y="0"/>
            <a:ext cx="9144000" cy="1143000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IN" sz="5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Lathe Machine Types</a:t>
            </a:r>
            <a:endParaRPr kumimoji="0" lang="en-IN" sz="50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ransition spd="med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| Vigyan Ashram | INDUSA PTI |</a:t>
            </a:r>
            <a:endParaRPr lang="en-IN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8CD27-F250-44A2-BCBA-F6217D121699}" type="slidenum">
              <a:rPr lang="en-IN" smtClean="0"/>
              <a:pPr/>
              <a:t>13</a:t>
            </a:fld>
            <a:endParaRPr lang="en-IN"/>
          </a:p>
        </p:txBody>
      </p:sp>
      <p:sp>
        <p:nvSpPr>
          <p:cNvPr id="4" name="Rectangle 3"/>
          <p:cNvSpPr/>
          <p:nvPr/>
        </p:nvSpPr>
        <p:spPr>
          <a:xfrm>
            <a:off x="0" y="1066800"/>
            <a:ext cx="891540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2400" b="1" dirty="0" smtClean="0"/>
              <a:t>Turning: </a:t>
            </a:r>
            <a:r>
              <a:rPr lang="en-US" sz="2400" dirty="0" smtClean="0"/>
              <a:t>produce straight, conical, curved, or grooved work-pieces</a:t>
            </a:r>
          </a:p>
          <a:p>
            <a:r>
              <a:rPr lang="en-US" sz="2400" dirty="0" smtClean="0"/>
              <a:t> </a:t>
            </a:r>
          </a:p>
          <a:p>
            <a:pPr>
              <a:buFont typeface="Arial" pitchFamily="34" charset="0"/>
              <a:buChar char="•"/>
            </a:pPr>
            <a:r>
              <a:rPr lang="en-US" sz="2400" b="1" dirty="0" smtClean="0"/>
              <a:t>Facing:  </a:t>
            </a:r>
            <a:r>
              <a:rPr lang="en-US" sz="2400" dirty="0" smtClean="0"/>
              <a:t>to produce a flat surface at the end of the part or for making face grooves.</a:t>
            </a:r>
          </a:p>
          <a:p>
            <a:pPr>
              <a:buFont typeface="Arial" pitchFamily="34" charset="0"/>
              <a:buChar char="•"/>
            </a:pPr>
            <a:endParaRPr lang="en-US" sz="2400" dirty="0" smtClean="0"/>
          </a:p>
          <a:p>
            <a:pPr>
              <a:buFont typeface="Arial" pitchFamily="34" charset="0"/>
              <a:buChar char="•"/>
            </a:pPr>
            <a:r>
              <a:rPr lang="en-US" sz="2400" dirty="0" smtClean="0"/>
              <a:t> </a:t>
            </a:r>
            <a:r>
              <a:rPr lang="en-US" sz="2400" b="1" dirty="0" smtClean="0"/>
              <a:t>Boring:  </a:t>
            </a:r>
            <a:r>
              <a:rPr lang="en-US" sz="2400" dirty="0" smtClean="0"/>
              <a:t>to enlarge a hole or cylindrical cavity made by a previous process or to produce circular internal grooves.</a:t>
            </a:r>
          </a:p>
          <a:p>
            <a:pPr>
              <a:buFont typeface="Arial" pitchFamily="34" charset="0"/>
              <a:buChar char="•"/>
            </a:pPr>
            <a:endParaRPr lang="en-US" sz="2400" dirty="0" smtClean="0"/>
          </a:p>
          <a:p>
            <a:pPr>
              <a:buFont typeface="Arial" pitchFamily="34" charset="0"/>
              <a:buChar char="•"/>
            </a:pPr>
            <a:r>
              <a:rPr lang="en-US" sz="2400" dirty="0" smtClean="0"/>
              <a:t> </a:t>
            </a:r>
            <a:r>
              <a:rPr lang="en-US" sz="2400" b="1" dirty="0" smtClean="0"/>
              <a:t>Drilling:  </a:t>
            </a:r>
            <a:r>
              <a:rPr lang="en-US" sz="2400" dirty="0" smtClean="0"/>
              <a:t>to produce a hole by fixing a drill in the tailstock </a:t>
            </a:r>
          </a:p>
          <a:p>
            <a:pPr>
              <a:buFont typeface="Arial" pitchFamily="34" charset="0"/>
              <a:buChar char="•"/>
            </a:pPr>
            <a:endParaRPr lang="en-US" sz="2400" dirty="0" smtClean="0"/>
          </a:p>
          <a:p>
            <a:pPr>
              <a:buFont typeface="Arial" pitchFamily="34" charset="0"/>
              <a:buChar char="•"/>
            </a:pPr>
            <a:r>
              <a:rPr lang="en-US" sz="2400" dirty="0" smtClean="0"/>
              <a:t> </a:t>
            </a:r>
            <a:r>
              <a:rPr lang="en-US" sz="2400" b="1" dirty="0" smtClean="0"/>
              <a:t>Threading:  </a:t>
            </a:r>
            <a:r>
              <a:rPr lang="en-US" sz="2400" dirty="0" smtClean="0"/>
              <a:t>to produce external or internal threads</a:t>
            </a:r>
          </a:p>
          <a:p>
            <a:pPr>
              <a:buFont typeface="Arial" pitchFamily="34" charset="0"/>
              <a:buChar char="•"/>
            </a:pPr>
            <a:endParaRPr lang="en-US" sz="2400" dirty="0" smtClean="0"/>
          </a:p>
          <a:p>
            <a:pPr>
              <a:buFont typeface="Arial" pitchFamily="34" charset="0"/>
              <a:buChar char="•"/>
            </a:pPr>
            <a:r>
              <a:rPr lang="en-US" sz="2400" dirty="0" smtClean="0"/>
              <a:t> </a:t>
            </a:r>
            <a:r>
              <a:rPr lang="en-US" sz="2400" b="1" dirty="0" smtClean="0"/>
              <a:t>Knurling:  </a:t>
            </a:r>
            <a:r>
              <a:rPr lang="en-US" sz="2400" dirty="0" smtClean="0"/>
              <a:t>to produce a regularly shaped roughness on cylindrical surfaces </a:t>
            </a: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0" y="0"/>
            <a:ext cx="9144000" cy="1143000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IN" sz="5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Lathe Machine </a:t>
            </a:r>
            <a:r>
              <a:rPr kumimoji="0" lang="en-IN" sz="5000" b="0" i="0" u="none" strike="noStrike" kern="1200" cap="none" spc="0" normalizeH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Operations</a:t>
            </a:r>
            <a:endParaRPr kumimoji="0" lang="en-IN" sz="50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ransition spd="med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| Vigyan Ashram | INDUSA PTI |</a:t>
            </a:r>
            <a:endParaRPr lang="en-IN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8CD27-F250-44A2-BCBA-F6217D121699}" type="slidenum">
              <a:rPr lang="en-IN" smtClean="0"/>
              <a:pPr/>
              <a:t>14</a:t>
            </a:fld>
            <a:endParaRPr lang="en-IN"/>
          </a:p>
        </p:txBody>
      </p:sp>
      <p:pic>
        <p:nvPicPr>
          <p:cNvPr id="4" name="Picture 7" descr="F2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990600"/>
            <a:ext cx="8763000" cy="5506239"/>
          </a:xfrm>
          <a:prstGeom prst="rect">
            <a:avLst/>
          </a:prstGeom>
          <a:noFill/>
        </p:spPr>
      </p:pic>
      <p:sp>
        <p:nvSpPr>
          <p:cNvPr id="5" name="Title 1"/>
          <p:cNvSpPr txBox="1">
            <a:spLocks/>
          </p:cNvSpPr>
          <p:nvPr/>
        </p:nvSpPr>
        <p:spPr>
          <a:xfrm>
            <a:off x="0" y="0"/>
            <a:ext cx="9144000" cy="1143000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IN" sz="5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Lathe Machine </a:t>
            </a:r>
            <a:r>
              <a:rPr kumimoji="0" lang="en-IN" sz="5000" b="0" i="0" u="none" strike="noStrike" kern="1200" cap="none" spc="0" normalizeH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Operations</a:t>
            </a:r>
            <a:endParaRPr kumimoji="0" lang="en-IN" sz="50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153400" cy="762000"/>
          </a:xfrm>
        </p:spPr>
        <p:txBody>
          <a:bodyPr/>
          <a:lstStyle/>
          <a:p>
            <a:r>
              <a:rPr lang="en-IN" sz="4800" dirty="0" smtClean="0"/>
              <a:t>Manufacturing Process Tools</a:t>
            </a:r>
            <a:endParaRPr lang="en-IN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| Vigyan Ashram | INDUSA PTI |</a:t>
            </a:r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8CD27-F250-44A2-BCBA-F6217D121699}" type="slidenum">
              <a:rPr lang="en-IN" smtClean="0"/>
              <a:pPr/>
              <a:t>2</a:t>
            </a:fld>
            <a:endParaRPr lang="en-IN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0" y="990600"/>
            <a:ext cx="8839200" cy="5638800"/>
          </a:xfrm>
        </p:spPr>
        <p:txBody>
          <a:bodyPr/>
          <a:lstStyle/>
          <a:p>
            <a:r>
              <a:rPr lang="en-IN" sz="2800" dirty="0" smtClean="0"/>
              <a:t>Manufacturing processes are basic processes for converting raw material into products</a:t>
            </a:r>
          </a:p>
          <a:p>
            <a:r>
              <a:rPr lang="en-IN" sz="2800" dirty="0" smtClean="0"/>
              <a:t>Below is list of common  tools/processes used to  convert the raw material into the product : </a:t>
            </a:r>
          </a:p>
          <a:p>
            <a:pPr lvl="1"/>
            <a:r>
              <a:rPr lang="en-IN" dirty="0" smtClean="0"/>
              <a:t>Cutting </a:t>
            </a:r>
          </a:p>
          <a:p>
            <a:pPr lvl="1"/>
            <a:r>
              <a:rPr lang="en-IN" dirty="0" smtClean="0"/>
              <a:t>Welding </a:t>
            </a:r>
          </a:p>
          <a:p>
            <a:pPr lvl="1"/>
            <a:r>
              <a:rPr lang="en-IN" b="1" dirty="0" smtClean="0"/>
              <a:t> Drilling and  threading</a:t>
            </a:r>
          </a:p>
          <a:p>
            <a:pPr lvl="1"/>
            <a:r>
              <a:rPr lang="en-IN" dirty="0" smtClean="0"/>
              <a:t>Grinding </a:t>
            </a:r>
          </a:p>
          <a:p>
            <a:pPr lvl="1"/>
            <a:r>
              <a:rPr lang="en-IN" smtClean="0"/>
              <a:t>Aesthetics</a:t>
            </a:r>
          </a:p>
          <a:p>
            <a:pPr lvl="1"/>
            <a:endParaRPr lang="en-IN" dirty="0" smtClean="0"/>
          </a:p>
          <a:p>
            <a:pPr lvl="1">
              <a:buNone/>
            </a:pPr>
            <a:endParaRPr lang="en-IN" dirty="0" smtClean="0"/>
          </a:p>
          <a:p>
            <a:pPr lvl="1"/>
            <a:endParaRPr lang="en-IN" dirty="0" smtClean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304800"/>
            <a:ext cx="8229600" cy="1143000"/>
          </a:xfrm>
        </p:spPr>
        <p:txBody>
          <a:bodyPr/>
          <a:lstStyle/>
          <a:p>
            <a:r>
              <a:rPr lang="en-IN" dirty="0" smtClean="0"/>
              <a:t>Drilling machine</a:t>
            </a:r>
            <a:endParaRPr lang="en-IN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| Vigyan Ashram | INDUSA PTI |</a:t>
            </a:r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8CD27-F250-44A2-BCBA-F6217D121699}" type="slidenum">
              <a:rPr lang="en-IN" smtClean="0"/>
              <a:pPr/>
              <a:t>3</a:t>
            </a:fld>
            <a:endParaRPr lang="en-IN" dirty="0"/>
          </a:p>
        </p:txBody>
      </p:sp>
      <p:sp>
        <p:nvSpPr>
          <p:cNvPr id="8" name="TextBox 7"/>
          <p:cNvSpPr txBox="1"/>
          <p:nvPr/>
        </p:nvSpPr>
        <p:spPr>
          <a:xfrm>
            <a:off x="0" y="1676400"/>
            <a:ext cx="6019800" cy="53922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90000"/>
              </a:lnSpc>
              <a:buFont typeface="Arial" pitchFamily="34" charset="0"/>
              <a:buChar char="•"/>
            </a:pPr>
            <a:r>
              <a:rPr lang="en-IN" dirty="0" smtClean="0"/>
              <a:t> </a:t>
            </a:r>
            <a:r>
              <a:rPr lang="en-US" sz="2400" dirty="0" smtClean="0"/>
              <a:t>Drilling is the operation of producing circular hole in the work-piece by using a rotating cutter called DRILL. The machine used for drilling is called drilling machine</a:t>
            </a:r>
          </a:p>
          <a:p>
            <a:pPr>
              <a:lnSpc>
                <a:spcPct val="90000"/>
              </a:lnSpc>
            </a:pPr>
            <a:endParaRPr lang="en-US" sz="2400" dirty="0" smtClean="0"/>
          </a:p>
          <a:p>
            <a:pPr>
              <a:lnSpc>
                <a:spcPct val="90000"/>
              </a:lnSpc>
              <a:buFont typeface="Arial" pitchFamily="34" charset="0"/>
              <a:buChar char="•"/>
            </a:pPr>
            <a:r>
              <a:rPr lang="en-IN" sz="2400" dirty="0" smtClean="0"/>
              <a:t>This device is normally made of a tapered shank rotated by a motor or by hand</a:t>
            </a:r>
          </a:p>
          <a:p>
            <a:pPr>
              <a:lnSpc>
                <a:spcPct val="90000"/>
              </a:lnSpc>
              <a:buFont typeface="Arial" pitchFamily="34" charset="0"/>
              <a:buChar char="•"/>
            </a:pPr>
            <a:endParaRPr lang="en-US" sz="2400" dirty="0" smtClean="0"/>
          </a:p>
          <a:p>
            <a:pPr>
              <a:lnSpc>
                <a:spcPct val="90000"/>
              </a:lnSpc>
              <a:buFont typeface="Arial" pitchFamily="34" charset="0"/>
              <a:buChar char="•"/>
            </a:pPr>
            <a:r>
              <a:rPr lang="en-US" sz="2400" dirty="0" smtClean="0"/>
              <a:t>The work piece is held stationary </a:t>
            </a:r>
            <a:r>
              <a:rPr lang="en-US" sz="2400" dirty="0" err="1" smtClean="0"/>
              <a:t>ie</a:t>
            </a:r>
            <a:r>
              <a:rPr lang="en-US" sz="2400" dirty="0" smtClean="0"/>
              <a:t>. Clamped in position and the drill rotates to make a hole</a:t>
            </a:r>
          </a:p>
          <a:p>
            <a:pPr>
              <a:lnSpc>
                <a:spcPct val="90000"/>
              </a:lnSpc>
              <a:buFont typeface="Arial" pitchFamily="34" charset="0"/>
              <a:buChar char="•"/>
            </a:pPr>
            <a:endParaRPr lang="en-US" sz="2400" dirty="0" smtClean="0"/>
          </a:p>
          <a:p>
            <a:pPr>
              <a:lnSpc>
                <a:spcPct val="90000"/>
              </a:lnSpc>
              <a:buFont typeface="Arial" pitchFamily="34" charset="0"/>
              <a:buChar char="•"/>
            </a:pPr>
            <a:r>
              <a:rPr lang="en-US" sz="2400" dirty="0" smtClean="0"/>
              <a:t>The most common drill used is the twist drill.</a:t>
            </a:r>
          </a:p>
          <a:p>
            <a:pPr>
              <a:buFont typeface="Arial" pitchFamily="34" charset="0"/>
              <a:buChar char="•"/>
            </a:pPr>
            <a:endParaRPr lang="en-IN" sz="2400" dirty="0" smtClean="0"/>
          </a:p>
          <a:p>
            <a:endParaRPr lang="en-IN" dirty="0"/>
          </a:p>
        </p:txBody>
      </p:sp>
      <p:sp>
        <p:nvSpPr>
          <p:cNvPr id="9" name="TextBox 8"/>
          <p:cNvSpPr txBox="1"/>
          <p:nvPr/>
        </p:nvSpPr>
        <p:spPr>
          <a:xfrm>
            <a:off x="6248400" y="4572000"/>
            <a:ext cx="2590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dirty="0" smtClean="0"/>
              <a:t>Drill Machines</a:t>
            </a:r>
            <a:endParaRPr lang="en-IN" dirty="0"/>
          </a:p>
        </p:txBody>
      </p:sp>
      <p:pic>
        <p:nvPicPr>
          <p:cNvPr id="11" name="Picture 4" descr="sensitive drill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15000" y="1066800"/>
            <a:ext cx="3429000" cy="3352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193" name="Picture 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477000" y="5181600"/>
            <a:ext cx="1981200" cy="1257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0"/>
            <a:ext cx="8229600" cy="1143000"/>
          </a:xfrm>
        </p:spPr>
        <p:txBody>
          <a:bodyPr/>
          <a:lstStyle/>
          <a:p>
            <a:r>
              <a:rPr lang="en-IN" dirty="0" smtClean="0"/>
              <a:t>Drilling operations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447800"/>
            <a:ext cx="8458200" cy="48006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dirty="0" smtClean="0"/>
              <a:t>Operations that can be performed in a drilling machine are</a:t>
            </a:r>
          </a:p>
          <a:p>
            <a:pPr lvl="3">
              <a:lnSpc>
                <a:spcPct val="90000"/>
              </a:lnSpc>
              <a:buClrTx/>
            </a:pPr>
            <a:r>
              <a:rPr lang="en-US" sz="3200" dirty="0" smtClean="0"/>
              <a:t>	Drilling </a:t>
            </a:r>
          </a:p>
          <a:p>
            <a:pPr lvl="3">
              <a:lnSpc>
                <a:spcPct val="90000"/>
              </a:lnSpc>
              <a:buClrTx/>
            </a:pPr>
            <a:r>
              <a:rPr lang="en-US" sz="3200" dirty="0" smtClean="0"/>
              <a:t>	Reaming </a:t>
            </a:r>
          </a:p>
          <a:p>
            <a:pPr lvl="3">
              <a:lnSpc>
                <a:spcPct val="90000"/>
              </a:lnSpc>
              <a:buClrTx/>
            </a:pPr>
            <a:r>
              <a:rPr lang="en-US" sz="3200" dirty="0" smtClean="0"/>
              <a:t>	Boring </a:t>
            </a:r>
          </a:p>
          <a:p>
            <a:pPr lvl="3">
              <a:lnSpc>
                <a:spcPct val="90000"/>
              </a:lnSpc>
              <a:buClrTx/>
            </a:pPr>
            <a:r>
              <a:rPr lang="en-US" sz="3200" dirty="0" smtClean="0"/>
              <a:t>	Counter boring  </a:t>
            </a:r>
          </a:p>
          <a:p>
            <a:pPr lvl="3">
              <a:lnSpc>
                <a:spcPct val="90000"/>
              </a:lnSpc>
              <a:buClrTx/>
            </a:pPr>
            <a:r>
              <a:rPr lang="en-US" sz="3200" dirty="0" smtClean="0"/>
              <a:t>       </a:t>
            </a:r>
            <a:r>
              <a:rPr lang="en-US" sz="3000" dirty="0" smtClean="0"/>
              <a:t>Countersinking </a:t>
            </a:r>
          </a:p>
          <a:p>
            <a:pPr lvl="3">
              <a:lnSpc>
                <a:spcPct val="90000"/>
              </a:lnSpc>
              <a:buClrTx/>
            </a:pPr>
            <a:r>
              <a:rPr lang="en-US" sz="3200" dirty="0" smtClean="0"/>
              <a:t>	Tapping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| Vigyan Ashram | INDUSA PTI |</a:t>
            </a:r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8CD27-F250-44A2-BCBA-F6217D121699}" type="slidenum">
              <a:rPr lang="en-IN" smtClean="0"/>
              <a:pPr/>
              <a:t>4</a:t>
            </a:fld>
            <a:endParaRPr lang="en-IN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304800"/>
            <a:ext cx="8229600" cy="1143000"/>
          </a:xfrm>
        </p:spPr>
        <p:txBody>
          <a:bodyPr/>
          <a:lstStyle/>
          <a:p>
            <a:r>
              <a:rPr lang="en-US" sz="5400" dirty="0" smtClean="0"/>
              <a:t>Drill materials</a:t>
            </a:r>
            <a:endParaRPr lang="en-IN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dirty="0" smtClean="0"/>
              <a:t>| </a:t>
            </a:r>
            <a:r>
              <a:rPr lang="en-IN" dirty="0" err="1" smtClean="0"/>
              <a:t>Vigyan</a:t>
            </a:r>
            <a:r>
              <a:rPr lang="en-IN" dirty="0" smtClean="0"/>
              <a:t> Ashram | INDUSA PTI |</a:t>
            </a:r>
            <a:endParaRPr lang="en-IN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8CD27-F250-44A2-BCBA-F6217D121699}" type="slidenum">
              <a:rPr lang="en-IN" smtClean="0"/>
              <a:pPr/>
              <a:t>5</a:t>
            </a:fld>
            <a:endParaRPr lang="en-IN" dirty="0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381000" y="1828800"/>
            <a:ext cx="8229600" cy="4389437"/>
          </a:xfrm>
        </p:spPr>
        <p:txBody>
          <a:bodyPr/>
          <a:lstStyle/>
          <a:p>
            <a:pPr>
              <a:buFontTx/>
              <a:buNone/>
            </a:pPr>
            <a:r>
              <a:rPr lang="en-US" dirty="0" smtClean="0"/>
              <a:t>The two most common types are</a:t>
            </a:r>
          </a:p>
          <a:p>
            <a:pPr>
              <a:buFontTx/>
              <a:buNone/>
            </a:pPr>
            <a:r>
              <a:rPr lang="en-US" dirty="0" smtClean="0"/>
              <a:t>		1. HSS drill</a:t>
            </a:r>
          </a:p>
          <a:p>
            <a:pPr>
              <a:buFontTx/>
              <a:buNone/>
            </a:pPr>
            <a:r>
              <a:rPr lang="en-US" dirty="0" smtClean="0"/>
              <a:t>			- Low cost</a:t>
            </a:r>
          </a:p>
          <a:p>
            <a:pPr>
              <a:buFontTx/>
              <a:buNone/>
            </a:pPr>
            <a:r>
              <a:rPr lang="en-US" dirty="0" smtClean="0"/>
              <a:t>		2. Carbide- tipped drills</a:t>
            </a:r>
          </a:p>
          <a:p>
            <a:pPr>
              <a:buFontTx/>
              <a:buNone/>
            </a:pPr>
            <a:r>
              <a:rPr lang="en-US" dirty="0" smtClean="0"/>
              <a:t>			 - high production and in CNC machines</a:t>
            </a:r>
          </a:p>
          <a:p>
            <a:pPr>
              <a:buFontTx/>
              <a:buNone/>
            </a:pPr>
            <a:r>
              <a:rPr lang="en-US" dirty="0" smtClean="0"/>
              <a:t>Other types are</a:t>
            </a:r>
          </a:p>
          <a:p>
            <a:pPr>
              <a:buFontTx/>
              <a:buNone/>
            </a:pPr>
            <a:r>
              <a:rPr lang="en-US" dirty="0" smtClean="0"/>
              <a:t>	Solid Carbide drill, </a:t>
            </a:r>
            <a:r>
              <a:rPr lang="en-US" dirty="0" err="1" smtClean="0"/>
              <a:t>TiN</a:t>
            </a:r>
            <a:r>
              <a:rPr lang="en-US" dirty="0" smtClean="0"/>
              <a:t> coated drills, carbide coated masonry drills, parabolic drills, split point drill</a:t>
            </a:r>
          </a:p>
          <a:p>
            <a:endParaRPr lang="en-IN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229600" cy="1143000"/>
          </a:xfrm>
        </p:spPr>
        <p:txBody>
          <a:bodyPr/>
          <a:lstStyle/>
          <a:p>
            <a:r>
              <a:rPr lang="en-US" sz="4800" dirty="0" smtClean="0"/>
              <a:t>Drill materials</a:t>
            </a:r>
            <a:endParaRPr lang="en-IN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| Vigyan Ashram | INDUSA PTI |</a:t>
            </a:r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8CD27-F250-44A2-BCBA-F6217D121699}" type="slidenum">
              <a:rPr lang="en-IN" smtClean="0"/>
              <a:pPr/>
              <a:t>6</a:t>
            </a:fld>
            <a:endParaRPr lang="en-IN" dirty="0"/>
          </a:p>
        </p:txBody>
      </p:sp>
      <p:pic>
        <p:nvPicPr>
          <p:cNvPr id="6" name="Content Placeholder 5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1000" y="1524000"/>
            <a:ext cx="8534399" cy="495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/>
          <a:lstStyle/>
          <a:p>
            <a:r>
              <a:rPr lang="en-IN" dirty="0" smtClean="0"/>
              <a:t>Safety Precautions : Drill machine</a:t>
            </a:r>
            <a:endParaRPr lang="en-IN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| Vigyan Ashram | INDUSA PTI |</a:t>
            </a:r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8CD27-F250-44A2-BCBA-F6217D121699}" type="slidenum">
              <a:rPr lang="en-IN" smtClean="0"/>
              <a:pPr/>
              <a:t>7</a:t>
            </a:fld>
            <a:endParaRPr lang="en-IN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152400" y="1371601"/>
            <a:ext cx="8534400" cy="4953000"/>
          </a:xfrm>
        </p:spPr>
        <p:txBody>
          <a:bodyPr/>
          <a:lstStyle/>
          <a:p>
            <a:pPr lvl="0"/>
            <a:r>
              <a:rPr lang="en-US" dirty="0" smtClean="0"/>
              <a:t>Do not support the work piece by hand – use work holding device.</a:t>
            </a:r>
            <a:endParaRPr lang="en-IN" dirty="0" smtClean="0"/>
          </a:p>
          <a:p>
            <a:pPr lvl="0"/>
            <a:r>
              <a:rPr lang="en-US" dirty="0" smtClean="0"/>
              <a:t>Use brush to clean the chip</a:t>
            </a:r>
            <a:endParaRPr lang="en-IN" dirty="0" smtClean="0"/>
          </a:p>
          <a:p>
            <a:pPr lvl="0"/>
            <a:r>
              <a:rPr lang="en-US" dirty="0" smtClean="0"/>
              <a:t>No adjustments while the machine is operating</a:t>
            </a:r>
            <a:endParaRPr lang="en-IN" dirty="0" smtClean="0"/>
          </a:p>
          <a:p>
            <a:pPr lvl="0"/>
            <a:r>
              <a:rPr lang="en-US" dirty="0" smtClean="0"/>
              <a:t>Ease the feed if drill breaks inside the work piece.</a:t>
            </a:r>
            <a:endParaRPr lang="en-IN" dirty="0" smtClean="0"/>
          </a:p>
          <a:p>
            <a:pPr lvl="0"/>
            <a:r>
              <a:rPr lang="en-US" dirty="0" smtClean="0"/>
              <a:t>Do not wear loose or baggy clothing, ties, jewelry, or sandals. If you have long hair, tie it back or wear a cap — especially when drilling</a:t>
            </a:r>
            <a:endParaRPr lang="en-IN" dirty="0" smtClean="0"/>
          </a:p>
          <a:p>
            <a:pPr lvl="0"/>
            <a:r>
              <a:rPr lang="en-US" dirty="0" smtClean="0"/>
              <a:t>Wear eye protection when sawing and drilling. Safety glasses or goggles are inexpensive and available at any hardware store.</a:t>
            </a:r>
            <a:endParaRPr lang="en-IN" dirty="0" smtClean="0"/>
          </a:p>
          <a:p>
            <a:pPr lvl="0"/>
            <a:endParaRPr lang="en-IN" dirty="0" smtClean="0"/>
          </a:p>
          <a:p>
            <a:endParaRPr lang="en-IN" dirty="0"/>
          </a:p>
        </p:txBody>
      </p:sp>
    </p:spTree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/>
          <a:lstStyle/>
          <a:p>
            <a:r>
              <a:rPr lang="en-IN" dirty="0" smtClean="0"/>
              <a:t>Safety Precautions : Drill machine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Do not hold your finger on the switch button while carrying a plugged-in tool — it may start accidentally. </a:t>
            </a:r>
            <a:endParaRPr lang="en-IN" dirty="0" smtClean="0"/>
          </a:p>
          <a:p>
            <a:pPr lvl="0"/>
            <a:r>
              <a:rPr lang="en-US" dirty="0" smtClean="0"/>
              <a:t>Grip all tools firmly.</a:t>
            </a:r>
            <a:endParaRPr lang="en-IN" dirty="0" smtClean="0"/>
          </a:p>
          <a:p>
            <a:pPr lvl="0"/>
            <a:r>
              <a:rPr lang="en-US" dirty="0" smtClean="0"/>
              <a:t>Be sure to work at a safe distance from others.</a:t>
            </a:r>
            <a:endParaRPr lang="en-IN" dirty="0" smtClean="0"/>
          </a:p>
          <a:p>
            <a:pPr lvl="0"/>
            <a:r>
              <a:rPr lang="en-US" dirty="0" smtClean="0"/>
              <a:t>Do not use electric power tools in wet or damp locations.</a:t>
            </a:r>
            <a:endParaRPr lang="en-IN" dirty="0" smtClean="0"/>
          </a:p>
          <a:p>
            <a:pPr lvl="0"/>
            <a:r>
              <a:rPr lang="en-US" dirty="0" smtClean="0"/>
              <a:t>Never carry a power tool by its cord.</a:t>
            </a:r>
            <a:endParaRPr lang="en-IN" dirty="0" smtClean="0"/>
          </a:p>
          <a:p>
            <a:pPr lvl="0"/>
            <a:r>
              <a:rPr lang="en-US" dirty="0" smtClean="0"/>
              <a:t>Never leave a running power tool unattended. </a:t>
            </a:r>
            <a:endParaRPr lang="en-IN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| Vigyan Ashram | INDUSA PTI |</a:t>
            </a:r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8CD27-F250-44A2-BCBA-F6217D121699}" type="slidenum">
              <a:rPr lang="en-IN" smtClean="0"/>
              <a:pPr/>
              <a:t>8</a:t>
            </a:fld>
            <a:endParaRPr lang="en-IN" dirty="0"/>
          </a:p>
        </p:txBody>
      </p:sp>
    </p:spTree>
  </p:cSld>
  <p:clrMapOvr>
    <a:masterClrMapping/>
  </p:clrMapOvr>
  <p:transition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/>
          <a:lstStyle/>
          <a:p>
            <a:r>
              <a:rPr lang="en-IN" dirty="0" smtClean="0"/>
              <a:t>Safety Precautions : Drill machine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| Vigyan Ashram | INDUSA PTI |</a:t>
            </a:r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8CD27-F250-44A2-BCBA-F6217D121699}" type="slidenum">
              <a:rPr lang="en-IN" smtClean="0"/>
              <a:pPr/>
              <a:t>9</a:t>
            </a:fld>
            <a:endParaRPr lang="en-IN" dirty="0"/>
          </a:p>
        </p:txBody>
      </p:sp>
      <p:pic>
        <p:nvPicPr>
          <p:cNvPr id="4099" name="Picture 3" descr="E:\Vigyan-Ashram\Original\march2014\20march 2014\OER\safty of workshop machines\drill-safety-1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9600" y="1828800"/>
            <a:ext cx="6629400" cy="4155046"/>
          </a:xfrm>
          <a:prstGeom prst="rect">
            <a:avLst/>
          </a:prstGeom>
          <a:noFill/>
        </p:spPr>
      </p:pic>
    </p:spTree>
  </p:cSld>
  <p:clrMapOvr>
    <a:masterClrMapping/>
  </p:clrMapOvr>
  <p:transition spd="med"/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Arial"/>
        <a:ea typeface="Droid Sans"/>
        <a:cs typeface="Droid Sans"/>
      </a:majorFont>
      <a:minorFont>
        <a:latin typeface="Arial"/>
        <a:ea typeface="Droid Sans"/>
        <a:cs typeface="Droid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2_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Arial"/>
        <a:ea typeface="Droid Sans"/>
        <a:cs typeface="Droid Sans"/>
      </a:majorFont>
      <a:minorFont>
        <a:latin typeface="Arial"/>
        <a:ea typeface="Droid Sans"/>
        <a:cs typeface="Droid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3_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Arial"/>
        <a:ea typeface="Droid Sans"/>
        <a:cs typeface="Droid Sans"/>
      </a:majorFont>
      <a:minorFont>
        <a:latin typeface="Arial"/>
        <a:ea typeface="Droid Sans"/>
        <a:cs typeface="Droid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4_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Arial"/>
        <a:ea typeface="Droid Sans"/>
        <a:cs typeface="Droid Sans"/>
      </a:majorFont>
      <a:minorFont>
        <a:latin typeface="Arial"/>
        <a:ea typeface="Droid Sans"/>
        <a:cs typeface="Droid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Flow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2.xml><?xml version="1.0" encoding="utf-8"?>
<a:themeOverride xmlns:a="http://schemas.openxmlformats.org/drawingml/2006/main">
  <a:clrScheme name="Flow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Soil preparation-garden terrace</Template>
  <TotalTime>1378</TotalTime>
  <Words>525</Words>
  <Application>Microsoft Office PowerPoint</Application>
  <PresentationFormat>On-screen Show (4:3)</PresentationFormat>
  <Paragraphs>110</Paragraphs>
  <Slides>14</Slides>
  <Notes>1</Notes>
  <HiddenSlides>1</HiddenSlides>
  <MMClips>0</MMClips>
  <ScaleCrop>false</ScaleCrop>
  <HeadingPairs>
    <vt:vector size="4" baseType="variant">
      <vt:variant>
        <vt:lpstr>Theme</vt:lpstr>
      </vt:variant>
      <vt:variant>
        <vt:i4>5</vt:i4>
      </vt:variant>
      <vt:variant>
        <vt:lpstr>Slide Titles</vt:lpstr>
      </vt:variant>
      <vt:variant>
        <vt:i4>14</vt:i4>
      </vt:variant>
    </vt:vector>
  </HeadingPairs>
  <TitlesOfParts>
    <vt:vector size="19" baseType="lpstr">
      <vt:lpstr>Flow</vt:lpstr>
      <vt:lpstr>1_Office Theme</vt:lpstr>
      <vt:lpstr>2_Office Theme</vt:lpstr>
      <vt:lpstr>3_Office Theme</vt:lpstr>
      <vt:lpstr>4_Office Theme</vt:lpstr>
      <vt:lpstr>Slide 1</vt:lpstr>
      <vt:lpstr>Manufacturing Process Tools</vt:lpstr>
      <vt:lpstr>Drilling machine</vt:lpstr>
      <vt:lpstr>Drilling operations</vt:lpstr>
      <vt:lpstr>Drill materials</vt:lpstr>
      <vt:lpstr>Drill materials</vt:lpstr>
      <vt:lpstr>Safety Precautions : Drill machine</vt:lpstr>
      <vt:lpstr>Safety Precautions : Drill machine</vt:lpstr>
      <vt:lpstr>Safety Precautions : Drill machine</vt:lpstr>
      <vt:lpstr>Safety Precautions : Drill machine</vt:lpstr>
      <vt:lpstr>Slide 11</vt:lpstr>
      <vt:lpstr>Slide 12</vt:lpstr>
      <vt:lpstr>Slide 13</vt:lpstr>
      <vt:lpstr>Slide 14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 O H I T</dc:creator>
  <cp:lastModifiedBy>Mandar</cp:lastModifiedBy>
  <cp:revision>245</cp:revision>
  <dcterms:created xsi:type="dcterms:W3CDTF">2014-01-14T17:55:13Z</dcterms:created>
  <dcterms:modified xsi:type="dcterms:W3CDTF">2014-07-14T09:06:36Z</dcterms:modified>
</cp:coreProperties>
</file>