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1"/>
  </p:notesMasterIdLst>
  <p:sldIdLst>
    <p:sldId id="284" r:id="rId6"/>
    <p:sldId id="374" r:id="rId7"/>
    <p:sldId id="379" r:id="rId8"/>
    <p:sldId id="378" r:id="rId9"/>
    <p:sldId id="3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777240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Introduction To Manufacturing Process Tools </a:t>
            </a:r>
            <a:r>
              <a:rPr lang="en-IN" sz="5400" dirty="0" smtClean="0">
                <a:solidFill>
                  <a:schemeClr val="tx2"/>
                </a:solidFill>
              </a:rPr>
              <a:t>–Quality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4800" dirty="0" smtClean="0"/>
              <a:t>What is </a:t>
            </a:r>
            <a:r>
              <a:rPr lang="en-IN" sz="4800" dirty="0" smtClean="0"/>
              <a:t>Quality?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458200" cy="5029200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US" dirty="0" smtClean="0"/>
              <a:t>Everything includes some aspect of design and all designs should establish Quality Requirements / Expectations:</a:t>
            </a:r>
          </a:p>
          <a:p>
            <a:pPr lvl="1"/>
            <a:r>
              <a:rPr lang="en-US" dirty="0" smtClean="0"/>
              <a:t>Reliability</a:t>
            </a:r>
            <a:endParaRPr lang="en-US" dirty="0" smtClean="0"/>
          </a:p>
          <a:p>
            <a:pPr lvl="1"/>
            <a:r>
              <a:rPr lang="en-US" dirty="0" smtClean="0"/>
              <a:t>Look and Feel</a:t>
            </a:r>
          </a:p>
          <a:p>
            <a:pPr lvl="1"/>
            <a:r>
              <a:rPr lang="en-US" dirty="0" smtClean="0"/>
              <a:t>Value </a:t>
            </a:r>
            <a:r>
              <a:rPr lang="en-US" dirty="0" smtClean="0"/>
              <a:t>for </a:t>
            </a:r>
            <a:r>
              <a:rPr lang="en-US" dirty="0" smtClean="0"/>
              <a:t>Money</a:t>
            </a:r>
          </a:p>
          <a:p>
            <a:pPr lvl="1"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pic>
        <p:nvPicPr>
          <p:cNvPr id="6" name="Picture 5" descr="quality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429000"/>
            <a:ext cx="2246822" cy="31337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85800"/>
          </a:xfrm>
        </p:spPr>
        <p:txBody>
          <a:bodyPr/>
          <a:lstStyle/>
          <a:p>
            <a:r>
              <a:rPr lang="en-IN" dirty="0" smtClean="0"/>
              <a:t>Quality </a:t>
            </a:r>
            <a:r>
              <a:rPr lang="en-IN" dirty="0" err="1" smtClean="0"/>
              <a:t>Defination</a:t>
            </a:r>
            <a:endParaRPr lang="en-IN" dirty="0"/>
          </a:p>
        </p:txBody>
      </p:sp>
      <p:pic>
        <p:nvPicPr>
          <p:cNvPr id="6" name="Content Placeholder 5" descr="Definition-of-Qualit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883060"/>
            <a:ext cx="8239094" cy="562118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9"/>
          <p:cNvSpPr>
            <a:spLocks noChangeArrowheads="1"/>
          </p:cNvSpPr>
          <p:nvPr/>
        </p:nvSpPr>
        <p:spPr bwMode="auto">
          <a:xfrm>
            <a:off x="685800" y="1066800"/>
            <a:ext cx="5105400" cy="5029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GB" dirty="0" smtClean="0"/>
              <a:t>Quality is Central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19800" y="1371600"/>
            <a:ext cx="2668588" cy="2195513"/>
          </a:xfrm>
        </p:spPr>
        <p:txBody>
          <a:bodyPr/>
          <a:lstStyle/>
          <a:p>
            <a:r>
              <a:rPr lang="en-GB" sz="2400" dirty="0" smtClean="0"/>
              <a:t>Quality is Central to protecting and enhancing the “Brand Reputation”</a:t>
            </a:r>
          </a:p>
          <a:p>
            <a:r>
              <a:rPr lang="en-GB" sz="2400" dirty="0" smtClean="0"/>
              <a:t>Quality </a:t>
            </a:r>
            <a:r>
              <a:rPr lang="en-GB" sz="2400" dirty="0" smtClean="0"/>
              <a:t>issues can have a huge impact on profitability and in the worst cases even the survival of a </a:t>
            </a:r>
            <a:r>
              <a:rPr lang="en-GB" dirty="0" smtClean="0"/>
              <a:t>Business</a:t>
            </a:r>
          </a:p>
        </p:txBody>
      </p:sp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1430338" y="1778000"/>
            <a:ext cx="3598862" cy="35988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8438" name="Oval 10"/>
          <p:cNvSpPr>
            <a:spLocks noChangeArrowheads="1"/>
          </p:cNvSpPr>
          <p:nvPr/>
        </p:nvSpPr>
        <p:spPr bwMode="auto">
          <a:xfrm>
            <a:off x="2286000" y="2667000"/>
            <a:ext cx="1828800" cy="18288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1900" b="1"/>
          </a:p>
        </p:txBody>
      </p:sp>
      <p:sp>
        <p:nvSpPr>
          <p:cNvPr id="18439" name="WordArt 11"/>
          <p:cNvSpPr>
            <a:spLocks noChangeArrowheads="1" noChangeShapeType="1" noTextEdit="1"/>
          </p:cNvSpPr>
          <p:nvPr/>
        </p:nvSpPr>
        <p:spPr bwMode="auto">
          <a:xfrm>
            <a:off x="1924050" y="2286000"/>
            <a:ext cx="2647950" cy="2209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9706063"/>
              </a:avLst>
            </a:prstTxWarp>
          </a:bodyPr>
          <a:lstStyle/>
          <a:p>
            <a:pPr algn="ctr"/>
            <a:r>
              <a:rPr lang="en-IN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Protect and Enhance Brand Reputation</a:t>
            </a:r>
          </a:p>
        </p:txBody>
      </p:sp>
      <p:sp>
        <p:nvSpPr>
          <p:cNvPr id="18440" name="WordArt 17"/>
          <p:cNvSpPr>
            <a:spLocks noChangeArrowheads="1" noChangeShapeType="1" noTextEdit="1"/>
          </p:cNvSpPr>
          <p:nvPr/>
        </p:nvSpPr>
        <p:spPr bwMode="auto">
          <a:xfrm>
            <a:off x="1143000" y="1519238"/>
            <a:ext cx="4114800" cy="35861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IN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Profitability and Survival of Business</a:t>
            </a:r>
          </a:p>
        </p:txBody>
      </p:sp>
      <p:sp>
        <p:nvSpPr>
          <p:cNvPr id="18441" name="WordArt 18"/>
          <p:cNvSpPr>
            <a:spLocks noChangeArrowheads="1" noChangeShapeType="1" noTextEdit="1"/>
          </p:cNvSpPr>
          <p:nvPr/>
        </p:nvSpPr>
        <p:spPr bwMode="auto">
          <a:xfrm>
            <a:off x="2743200" y="3352800"/>
            <a:ext cx="9144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IN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Quality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5400" dirty="0" smtClean="0"/>
              <a:t>How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5105400"/>
          </a:xfrm>
        </p:spPr>
        <p:txBody>
          <a:bodyPr/>
          <a:lstStyle/>
          <a:p>
            <a:r>
              <a:rPr lang="en-US" dirty="0" smtClean="0"/>
              <a:t>Organizations </a:t>
            </a:r>
            <a:r>
              <a:rPr lang="en-US" dirty="0" smtClean="0"/>
              <a:t>Manage Quality by: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Establishing Policies and Processes for undertaking activities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Ensuring these Policies and Processes are effectively implemented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Ensuring these Policies and Processes deliver the required outcomes – i.e. is a </a:t>
            </a:r>
            <a:r>
              <a:rPr lang="en-US" dirty="0" smtClean="0">
                <a:solidFill>
                  <a:srgbClr val="FF0000"/>
                </a:solidFill>
              </a:rPr>
              <a:t>quality</a:t>
            </a:r>
            <a:r>
              <a:rPr lang="en-US" dirty="0" smtClean="0"/>
              <a:t> product delivered?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Revising and Improving these Policies and Processes as required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1620</TotalTime>
  <Words>185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Flow</vt:lpstr>
      <vt:lpstr>1_Office Theme</vt:lpstr>
      <vt:lpstr>2_Office Theme</vt:lpstr>
      <vt:lpstr>3_Office Theme</vt:lpstr>
      <vt:lpstr>4_Office Theme</vt:lpstr>
      <vt:lpstr>Slide 1</vt:lpstr>
      <vt:lpstr>What is Quality?</vt:lpstr>
      <vt:lpstr>Quality Defination</vt:lpstr>
      <vt:lpstr>Quality is Central</vt:lpstr>
      <vt:lpstr>How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272</cp:revision>
  <dcterms:created xsi:type="dcterms:W3CDTF">2014-01-14T17:55:13Z</dcterms:created>
  <dcterms:modified xsi:type="dcterms:W3CDTF">2014-07-05T10:19:46Z</dcterms:modified>
</cp:coreProperties>
</file>