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9" r:id="rId3"/>
    <p:sldId id="273" r:id="rId4"/>
    <p:sldId id="270" r:id="rId5"/>
    <p:sldId id="275" r:id="rId6"/>
    <p:sldId id="272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542E1-837F-43E2-9213-E04F8364B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7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6826250" cy="1035050"/>
          </a:xfrm>
        </p:spPr>
        <p:txBody>
          <a:bodyPr/>
          <a:lstStyle/>
          <a:p>
            <a:pPr eaLnBrk="1" hangingPunct="1"/>
            <a:r>
              <a:rPr lang="en-US" dirty="0" smtClean="0"/>
              <a:t>Let’s design a pulley structure</a:t>
            </a:r>
            <a:endParaRPr lang="en-GB" dirty="0" smtClean="0"/>
          </a:p>
        </p:txBody>
      </p:sp>
      <p:sp>
        <p:nvSpPr>
          <p:cNvPr id="13317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42913" y="1752600"/>
            <a:ext cx="8229600" cy="3352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I am a businessman having my shop in market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I want to fix a safety door (shutter ) for my shop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This shutter is of 1000 Kg and I don’t want a outside opening provision for this shutter (My labor’s can only open it from inside)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I want to do this work in lowest possible cost.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GB" sz="2800" dirty="0" smtClean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5334000"/>
            <a:ext cx="7772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 a proper pulley system for shutter door with inputs given on next side -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title"/>
          </p:nvPr>
        </p:nvSpPr>
        <p:spPr>
          <a:xfrm>
            <a:off x="2971800" y="457200"/>
            <a:ext cx="5867400" cy="860425"/>
          </a:xfrm>
        </p:spPr>
        <p:txBody>
          <a:bodyPr/>
          <a:lstStyle/>
          <a:p>
            <a:pPr eaLnBrk="1" hangingPunct="1"/>
            <a:r>
              <a:rPr lang="en-GB" dirty="0" smtClean="0"/>
              <a:t>Inputs for design!</a:t>
            </a:r>
          </a:p>
        </p:txBody>
      </p:sp>
      <p:graphicFrame>
        <p:nvGraphicFramePr>
          <p:cNvPr id="14481" name="Group 145"/>
          <p:cNvGraphicFramePr>
            <a:graphicFrameLocks noGrp="1"/>
          </p:cNvGraphicFramePr>
          <p:nvPr>
            <p:ph sz="quarter" idx="2"/>
          </p:nvPr>
        </p:nvGraphicFramePr>
        <p:xfrm>
          <a:off x="228600" y="1905000"/>
          <a:ext cx="7366000" cy="15005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6337"/>
                <a:gridCol w="2954338"/>
                <a:gridCol w="3235325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Cost per item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Mass per item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Pulley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1000 rupees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 kg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Multi-Pulley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2000 rupees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kg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4356" name="Text Box 31"/>
          <p:cNvSpPr txBox="1">
            <a:spLocks noChangeArrowheads="1"/>
          </p:cNvSpPr>
          <p:nvPr/>
        </p:nvSpPr>
        <p:spPr bwMode="auto">
          <a:xfrm>
            <a:off x="8607425" y="5903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4477" name="Group 141"/>
          <p:cNvGraphicFramePr>
            <a:graphicFrameLocks noGrp="1"/>
          </p:cNvGraphicFramePr>
          <p:nvPr>
            <p:ph sz="quarter" idx="3"/>
          </p:nvPr>
        </p:nvGraphicFramePr>
        <p:xfrm>
          <a:off x="228600" y="3505200"/>
          <a:ext cx="4160837" cy="81851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74750"/>
                <a:gridCol w="2986087"/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Cost per metre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Rope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 rupees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14454" name="Group 118"/>
          <p:cNvGraphicFramePr>
            <a:graphicFrameLocks noGrp="1"/>
          </p:cNvGraphicFramePr>
          <p:nvPr/>
        </p:nvGraphicFramePr>
        <p:xfrm>
          <a:off x="228600" y="5334000"/>
          <a:ext cx="8534400" cy="792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95387"/>
                <a:gridCol w="3017838"/>
                <a:gridCol w="4321175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Cost of electric winch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Pulling force of winch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Winch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6000 rupees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2000 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14467" name="Group 131"/>
          <p:cNvGraphicFramePr>
            <a:graphicFrameLocks noGrp="1"/>
          </p:cNvGraphicFramePr>
          <p:nvPr/>
        </p:nvGraphicFramePr>
        <p:xfrm>
          <a:off x="228600" y="4419600"/>
          <a:ext cx="4160837" cy="8169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82687"/>
                <a:gridCol w="297815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Mass of Door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Door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1000 kg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542E1-837F-43E2-9213-E04F8364BE3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3448050"/>
            <a:ext cx="7629525" cy="43815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smtClean="0">
                <a:solidFill>
                  <a:schemeClr val="hlink"/>
                </a:solidFill>
              </a:rPr>
              <a:t>Mechanical Advantage = Force Out (N)  ÷ Force In (N)</a:t>
            </a:r>
          </a:p>
        </p:txBody>
      </p:sp>
      <p:sp>
        <p:nvSpPr>
          <p:cNvPr id="9" name="Rectangle 98"/>
          <p:cNvSpPr>
            <a:spLocks noChangeArrowheads="1"/>
          </p:cNvSpPr>
          <p:nvPr/>
        </p:nvSpPr>
        <p:spPr bwMode="auto">
          <a:xfrm>
            <a:off x="457200" y="1981200"/>
            <a:ext cx="7654925" cy="6223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hlink"/>
                </a:solidFill>
              </a:rPr>
              <a:t>Weight</a:t>
            </a:r>
            <a:r>
              <a:rPr lang="en-GB" sz="2400" dirty="0" smtClean="0">
                <a:solidFill>
                  <a:schemeClr val="hlink"/>
                </a:solidFill>
              </a:rPr>
              <a:t>   </a:t>
            </a:r>
            <a:r>
              <a:rPr lang="en-GB" sz="2400" dirty="0">
                <a:solidFill>
                  <a:schemeClr val="hlink"/>
                </a:solidFill>
              </a:rPr>
              <a:t>(N)    =</a:t>
            </a:r>
            <a:r>
              <a:rPr lang="mr-IN" sz="2400" dirty="0">
                <a:solidFill>
                  <a:schemeClr val="hlink"/>
                </a:solidFill>
              </a:rPr>
              <a:t> </a:t>
            </a:r>
            <a:r>
              <a:rPr lang="en-US" sz="2400" dirty="0" smtClean="0">
                <a:solidFill>
                  <a:schemeClr val="hlink"/>
                </a:solidFill>
              </a:rPr>
              <a:t>Mass</a:t>
            </a:r>
            <a:r>
              <a:rPr lang="en-GB" sz="2400" dirty="0" smtClean="0">
                <a:solidFill>
                  <a:schemeClr val="hlink"/>
                </a:solidFill>
              </a:rPr>
              <a:t> </a:t>
            </a:r>
            <a:r>
              <a:rPr lang="en-GB" sz="2400" dirty="0">
                <a:solidFill>
                  <a:schemeClr val="hlink"/>
                </a:solidFill>
              </a:rPr>
              <a:t>(kg)  x  </a:t>
            </a:r>
            <a:r>
              <a:rPr lang="en-US" sz="2400" dirty="0" smtClean="0">
                <a:solidFill>
                  <a:schemeClr val="hlink"/>
                </a:solidFill>
              </a:rPr>
              <a:t>gravitational force</a:t>
            </a:r>
            <a:endParaRPr lang="en-GB" sz="2400" dirty="0">
              <a:solidFill>
                <a:schemeClr val="hlink"/>
              </a:solidFill>
            </a:endParaRPr>
          </a:p>
        </p:txBody>
      </p:sp>
      <p:sp>
        <p:nvSpPr>
          <p:cNvPr id="10" name="Rectangle 120"/>
          <p:cNvSpPr>
            <a:spLocks noChangeArrowheads="1"/>
          </p:cNvSpPr>
          <p:nvPr/>
        </p:nvSpPr>
        <p:spPr bwMode="auto">
          <a:xfrm>
            <a:off x="463550" y="4591050"/>
            <a:ext cx="7953375" cy="438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 dirty="0">
                <a:solidFill>
                  <a:schemeClr val="hlink"/>
                </a:solidFill>
              </a:rPr>
              <a:t>Mechanical Advantage = 2 x number of movable pulleys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Hint for designing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5371" name="Rectangle 8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Rectangle 9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Rectangle 10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Few options</a:t>
            </a:r>
            <a:r>
              <a:rPr lang="en-GB" dirty="0" smtClean="0"/>
              <a:t>!</a:t>
            </a:r>
          </a:p>
        </p:txBody>
      </p:sp>
      <p:pic>
        <p:nvPicPr>
          <p:cNvPr id="15366" name="Picture 13" descr="fire_do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550" y="2570163"/>
            <a:ext cx="21494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5" descr="Tilt Garage Doo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3048000"/>
            <a:ext cx="2312987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7" descr="Flex-a-Do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3048000"/>
            <a:ext cx="22225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Hint for designing</a:t>
            </a:r>
          </a:p>
        </p:txBody>
      </p:sp>
      <p:pic>
        <p:nvPicPr>
          <p:cNvPr id="7" name="Picture 21" descr="pulle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905000"/>
            <a:ext cx="2590800" cy="419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pulley_22831_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057400"/>
            <a:ext cx="2895600" cy="351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r>
              <a:rPr lang="en-GB" dirty="0" smtClean="0"/>
              <a:t>Prompts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 rot="5400000">
            <a:off x="4373562" y="-3644900"/>
            <a:ext cx="144463" cy="9396413"/>
            <a:chOff x="295" y="0"/>
            <a:chExt cx="1769" cy="4456"/>
          </a:xfrm>
        </p:grpSpPr>
        <p:sp>
          <p:nvSpPr>
            <p:cNvPr id="17414" name="Rectangle 8"/>
            <p:cNvSpPr>
              <a:spLocks noChangeArrowheads="1"/>
            </p:cNvSpPr>
            <p:nvPr/>
          </p:nvSpPr>
          <p:spPr bwMode="auto">
            <a:xfrm>
              <a:off x="295" y="0"/>
              <a:ext cx="1315" cy="4320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Rectangle 9"/>
            <p:cNvSpPr>
              <a:spLocks noChangeArrowheads="1"/>
            </p:cNvSpPr>
            <p:nvPr/>
          </p:nvSpPr>
          <p:spPr bwMode="auto">
            <a:xfrm>
              <a:off x="431" y="0"/>
              <a:ext cx="1315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Rectangle 10"/>
            <p:cNvSpPr>
              <a:spLocks noChangeArrowheads="1"/>
            </p:cNvSpPr>
            <p:nvPr/>
          </p:nvSpPr>
          <p:spPr bwMode="auto">
            <a:xfrm>
              <a:off x="1338" y="0"/>
              <a:ext cx="726" cy="4456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Keep cost of your design as less as possible - </a:t>
            </a:r>
            <a:r>
              <a:rPr lang="en-GB" sz="2800" dirty="0" smtClean="0">
                <a:solidFill>
                  <a:schemeClr val="accent2"/>
                </a:solidFill>
              </a:rPr>
              <a:t>more pulleys or more winches?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Find out different force</a:t>
            </a:r>
            <a:r>
              <a:rPr lang="mr-IN" sz="2800" dirty="0" smtClean="0">
                <a:solidFill>
                  <a:schemeClr val="accent2"/>
                </a:solidFill>
              </a:rPr>
              <a:t> 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Find out Mechanical Advantage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solidFill>
                  <a:schemeClr val="accent2"/>
                </a:solidFill>
              </a:rPr>
              <a:t>Find out number of Pulleys</a:t>
            </a:r>
            <a:r>
              <a:rPr lang="mr-IN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required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>
          <a:xfrm>
            <a:off x="1936750" y="0"/>
            <a:ext cx="8229600" cy="1143000"/>
          </a:xfrm>
        </p:spPr>
        <p:txBody>
          <a:bodyPr/>
          <a:lstStyle/>
          <a:p>
            <a:r>
              <a:rPr lang="en-US" dirty="0" smtClean="0"/>
              <a:t>Rule for group work </a:t>
            </a:r>
            <a:endParaRPr lang="en-GB" dirty="0" smtClean="0"/>
          </a:p>
        </p:txBody>
      </p:sp>
      <p:sp>
        <p:nvSpPr>
          <p:cNvPr id="1638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4-5</a:t>
            </a:r>
            <a:r>
              <a:rPr lang="mr-IN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students in one group</a:t>
            </a:r>
            <a:endParaRPr lang="en-GB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Decide your team leader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10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for designing discussion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20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load calculation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30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design work – Door design , pulleys design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20 </a:t>
            </a:r>
            <a:r>
              <a:rPr lang="en-GB" sz="2400" dirty="0" err="1" smtClean="0">
                <a:solidFill>
                  <a:srgbClr val="FF0000"/>
                </a:solidFill>
              </a:rPr>
              <a:t>mins</a:t>
            </a:r>
            <a:r>
              <a:rPr lang="en-GB" sz="2400" dirty="0" smtClean="0">
                <a:solidFill>
                  <a:srgbClr val="FF0000"/>
                </a:solidFill>
              </a:rPr>
              <a:t> working on business pitch –</a:t>
            </a:r>
            <a:r>
              <a:rPr lang="en-US" sz="2400" dirty="0" smtClean="0">
                <a:solidFill>
                  <a:srgbClr val="FF0000"/>
                </a:solidFill>
              </a:rPr>
              <a:t>Designing calculation , cost calculation ………..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16</TotalTime>
  <Words>255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OER Ppt</vt:lpstr>
      <vt:lpstr>Let’s design a pulley structure</vt:lpstr>
      <vt:lpstr>Inputs for design!</vt:lpstr>
      <vt:lpstr>Remember </vt:lpstr>
      <vt:lpstr>Hint for designing</vt:lpstr>
      <vt:lpstr>Hint for designing</vt:lpstr>
      <vt:lpstr>Prompts</vt:lpstr>
      <vt:lpstr>Rule for group work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4</cp:revision>
  <dcterms:created xsi:type="dcterms:W3CDTF">2014-01-14T17:55:13Z</dcterms:created>
  <dcterms:modified xsi:type="dcterms:W3CDTF">2014-02-05T04:28:55Z</dcterms:modified>
</cp:coreProperties>
</file>