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3300"/>
    <a:srgbClr val="BB0F1F"/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2" d="100"/>
          <a:sy n="62" d="100"/>
        </p:scale>
        <p:origin x="-1374" y="-9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087AE-7597-4D42-BC44-46E61B2B8E38}" type="datetimeFigureOut">
              <a:rPr lang="en-IN" smtClean="0"/>
              <a:pPr/>
              <a:t>04-02-2014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2715B-4539-4408-A8AA-853B9DBFD7C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2996952"/>
            <a:ext cx="7272808" cy="1470025"/>
          </a:xfrm>
        </p:spPr>
        <p:txBody>
          <a:bodyPr/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4509120"/>
            <a:ext cx="5328592" cy="72008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0B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A4FA-2C95-4BD0-9935-471052EE0A4C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76243"/>
            <a:ext cx="2133600" cy="365125"/>
          </a:xfrm>
        </p:spPr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2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6B24-4907-4837-8F39-3C6833CA2E53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928C-1441-4C75-9485-B8ABB09FB0F8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91ED-B9E9-4D79-B6C1-99AA94E13F7A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7162C-3F91-4986-908C-D196F9B3DFDF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5A21-7405-455D-B1BF-7DE3653E7800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5F18-CBF2-47EB-A018-9893B700B268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246C-F85C-4B95-95DA-656918325929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DD09C-F65F-4F60-881C-47F2890A93C4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73050"/>
            <a:ext cx="655272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41202"/>
            <a:ext cx="5111750" cy="4668118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825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5D80-C95C-4A3C-B4DA-B4A95F76907A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4C84-813E-434A-8A6E-06D75621854A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39752" y="269776"/>
            <a:ext cx="648072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840" y="1772816"/>
            <a:ext cx="8064896" cy="240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8EF8F-EADE-4ABC-B664-A4C2F07AE3F7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</a:t>
            </a:r>
            <a:r>
              <a:rPr lang="en-US" dirty="0" err="1" smtClean="0"/>
              <a:t>Vigyan</a:t>
            </a:r>
            <a:r>
              <a:rPr lang="en-US" dirty="0" smtClean="0"/>
              <a:t> Ashram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INDUSA PTI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6256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fld id="{DBA2D849-F80E-4A61-B632-3B1F48906DD7}" type="slidenum">
              <a:rPr lang="en-IN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pPr/>
              <a:t>‹#›</a:t>
            </a:fld>
            <a:endParaRPr lang="en-IN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339752" y="1484784"/>
            <a:ext cx="648072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5" name="Picture 2" descr="C:\Users\SONY\Desktop\LWD IMG\LWD_Logo.jpg"/>
          <p:cNvPicPr>
            <a:picLocks noChangeAspect="1" noChangeArrowheads="1"/>
          </p:cNvPicPr>
          <p:nvPr/>
        </p:nvPicPr>
        <p:blipFill>
          <a:blip r:embed="rId13" cstate="print"/>
          <a:stretch>
            <a:fillRect/>
          </a:stretch>
        </p:blipFill>
        <p:spPr bwMode="auto">
          <a:xfrm>
            <a:off x="251520" y="197217"/>
            <a:ext cx="1944216" cy="135819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1905"/>
          <a:solidFill>
            <a:schemeClr val="tx2"/>
          </a:solidFill>
          <a:effectLst>
            <a:innerShdw blurRad="69850" dist="43180" dir="5400000">
              <a:srgbClr val="000000">
                <a:alpha val="65000"/>
              </a:srgbClr>
            </a:innerShdw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33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B05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www.openclipart.org/people/nicubunu/nicubunu_Stickman_21.sv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lever </a:t>
            </a:r>
            <a:endParaRPr lang="en-US" dirty="0"/>
          </a:p>
        </p:txBody>
      </p:sp>
      <p:pic>
        <p:nvPicPr>
          <p:cNvPr id="2051" name="Picture 3" descr="C:\Documents and Settings\abc\Desktop\lever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482413"/>
            <a:ext cx="6172200" cy="43827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304800"/>
            <a:ext cx="6084888" cy="1143000"/>
          </a:xfrm>
        </p:spPr>
        <p:txBody>
          <a:bodyPr/>
          <a:lstStyle/>
          <a:p>
            <a:pPr eaLnBrk="1" hangingPunct="1"/>
            <a:r>
              <a:rPr lang="en-GB" dirty="0" smtClean="0">
                <a:solidFill>
                  <a:schemeClr val="accent2"/>
                </a:solidFill>
                <a:latin typeface="Meiryo" pitchFamily="34" charset="-128"/>
              </a:rPr>
              <a:t>Forces applied in leaver</a:t>
            </a:r>
            <a:endParaRPr lang="en-GB" dirty="0" smtClean="0">
              <a:solidFill>
                <a:schemeClr val="accent2"/>
              </a:solidFill>
              <a:latin typeface="Meiryo" pitchFamily="34" charset="-128"/>
            </a:endParaRPr>
          </a:p>
        </p:txBody>
      </p:sp>
      <p:sp>
        <p:nvSpPr>
          <p:cNvPr id="7182" name="AutoShape 14"/>
          <p:cNvSpPr>
            <a:spLocks noChangeArrowheads="1"/>
          </p:cNvSpPr>
          <p:nvPr/>
        </p:nvSpPr>
        <p:spPr bwMode="auto">
          <a:xfrm>
            <a:off x="4062413" y="3835400"/>
            <a:ext cx="850900" cy="723900"/>
          </a:xfrm>
          <a:prstGeom prst="triangle">
            <a:avLst>
              <a:gd name="adj" fmla="val 50000"/>
            </a:avLst>
          </a:prstGeom>
          <a:solidFill>
            <a:srgbClr val="6699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1116013" y="3644900"/>
            <a:ext cx="6743700" cy="190500"/>
          </a:xfrm>
          <a:prstGeom prst="rect">
            <a:avLst/>
          </a:prstGeom>
          <a:solidFill>
            <a:srgbClr val="993300"/>
          </a:solidFill>
          <a:ln w="9525">
            <a:solidFill>
              <a:srgbClr val="99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7184" name="Picture 16" descr="Stickman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4725" y="2419350"/>
            <a:ext cx="1784350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5" name="Picture 17" descr="Stickman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09788" y="2962275"/>
            <a:ext cx="100965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86" name="Line 18"/>
          <p:cNvSpPr>
            <a:spLocks noChangeShapeType="1"/>
          </p:cNvSpPr>
          <p:nvPr/>
        </p:nvSpPr>
        <p:spPr bwMode="auto">
          <a:xfrm>
            <a:off x="4460875" y="2754313"/>
            <a:ext cx="25400" cy="2311400"/>
          </a:xfrm>
          <a:prstGeom prst="line">
            <a:avLst/>
          </a:prstGeom>
          <a:noFill/>
          <a:ln w="38100">
            <a:solidFill>
              <a:srgbClr val="000099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4067175" y="2420938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000099"/>
                </a:solidFill>
              </a:rPr>
              <a:t>pivot</a:t>
            </a:r>
          </a:p>
        </p:txBody>
      </p:sp>
      <p:sp>
        <p:nvSpPr>
          <p:cNvPr id="7188" name="Line 20"/>
          <p:cNvSpPr>
            <a:spLocks noChangeShapeType="1"/>
          </p:cNvSpPr>
          <p:nvPr/>
        </p:nvSpPr>
        <p:spPr bwMode="auto">
          <a:xfrm>
            <a:off x="4481513" y="3975100"/>
            <a:ext cx="12319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4710113" y="39624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chemeClr val="hlink"/>
                </a:solidFill>
              </a:rPr>
              <a:t> </a:t>
            </a:r>
            <a:r>
              <a:rPr lang="en-GB" b="1">
                <a:solidFill>
                  <a:schemeClr val="hlink"/>
                </a:solidFill>
              </a:rPr>
              <a:t>1 m</a:t>
            </a:r>
            <a:endParaRPr lang="en-GB" b="1" baseline="30000">
              <a:solidFill>
                <a:schemeClr val="hlink"/>
              </a:solidFill>
            </a:endParaRPr>
          </a:p>
        </p:txBody>
      </p:sp>
      <p:sp>
        <p:nvSpPr>
          <p:cNvPr id="7190" name="Line 22"/>
          <p:cNvSpPr>
            <a:spLocks noChangeShapeType="1"/>
          </p:cNvSpPr>
          <p:nvPr/>
        </p:nvSpPr>
        <p:spPr bwMode="auto">
          <a:xfrm>
            <a:off x="2614613" y="3975100"/>
            <a:ext cx="18542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91" name="Text Box 23"/>
          <p:cNvSpPr txBox="1">
            <a:spLocks noChangeArrowheads="1"/>
          </p:cNvSpPr>
          <p:nvPr/>
        </p:nvSpPr>
        <p:spPr bwMode="auto">
          <a:xfrm>
            <a:off x="3132138" y="3962400"/>
            <a:ext cx="815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chemeClr val="hlink"/>
                </a:solidFill>
              </a:rPr>
              <a:t>   2 m</a:t>
            </a:r>
            <a:endParaRPr lang="en-GB" b="1" baseline="30000">
              <a:solidFill>
                <a:schemeClr val="hlink"/>
              </a:solidFill>
            </a:endParaRPr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>
            <a:off x="2484438" y="2671763"/>
            <a:ext cx="936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dirty="0">
                <a:solidFill>
                  <a:schemeClr val="hlink"/>
                </a:solidFill>
              </a:rPr>
              <a:t>   ? </a:t>
            </a:r>
            <a:r>
              <a:rPr lang="en-GB" b="1" dirty="0" smtClean="0">
                <a:solidFill>
                  <a:schemeClr val="hlink"/>
                </a:solidFill>
              </a:rPr>
              <a:t>Kg*</a:t>
            </a:r>
            <a:endParaRPr lang="en-GB" b="1" baseline="30000" dirty="0">
              <a:solidFill>
                <a:schemeClr val="hlink"/>
              </a:solidFill>
            </a:endParaRPr>
          </a:p>
        </p:txBody>
      </p:sp>
      <p:sp>
        <p:nvSpPr>
          <p:cNvPr id="7193" name="Text Box 25"/>
          <p:cNvSpPr txBox="1">
            <a:spLocks noChangeArrowheads="1"/>
          </p:cNvSpPr>
          <p:nvPr/>
        </p:nvSpPr>
        <p:spPr bwMode="auto">
          <a:xfrm>
            <a:off x="5795963" y="2565400"/>
            <a:ext cx="1152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chemeClr val="hlink"/>
                </a:solidFill>
              </a:rPr>
              <a:t>   60 kg</a:t>
            </a:r>
            <a:endParaRPr lang="en-GB" b="1" baseline="30000">
              <a:solidFill>
                <a:schemeClr val="hlink"/>
              </a:solidFill>
            </a:endParaRPr>
          </a:p>
        </p:txBody>
      </p:sp>
      <p:sp>
        <p:nvSpPr>
          <p:cNvPr id="7194" name="Text Box 26"/>
          <p:cNvSpPr txBox="1">
            <a:spLocks noChangeArrowheads="1"/>
          </p:cNvSpPr>
          <p:nvPr/>
        </p:nvSpPr>
        <p:spPr bwMode="auto">
          <a:xfrm>
            <a:off x="1836738" y="5013325"/>
            <a:ext cx="2665412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GB" sz="2000" b="1">
                <a:solidFill>
                  <a:srgbClr val="000099"/>
                </a:solidFill>
              </a:rPr>
              <a:t>Big distance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sz="2000" b="1">
                <a:solidFill>
                  <a:srgbClr val="000099"/>
                </a:solidFill>
              </a:rPr>
              <a:t>Small force</a:t>
            </a:r>
          </a:p>
        </p:txBody>
      </p:sp>
      <p:sp>
        <p:nvSpPr>
          <p:cNvPr id="7195" name="Text Box 27"/>
          <p:cNvSpPr txBox="1">
            <a:spLocks noChangeArrowheads="1"/>
          </p:cNvSpPr>
          <p:nvPr/>
        </p:nvSpPr>
        <p:spPr bwMode="auto">
          <a:xfrm>
            <a:off x="5076825" y="5013325"/>
            <a:ext cx="26654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GB" sz="2000" b="1">
                <a:solidFill>
                  <a:srgbClr val="000099"/>
                </a:solidFill>
              </a:rPr>
              <a:t>Small distance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sz="2000" b="1">
                <a:solidFill>
                  <a:srgbClr val="000099"/>
                </a:solidFill>
              </a:rPr>
              <a:t>Big force</a:t>
            </a:r>
          </a:p>
        </p:txBody>
      </p:sp>
      <p:sp>
        <p:nvSpPr>
          <p:cNvPr id="7196" name="Text Box 28"/>
          <p:cNvSpPr txBox="1">
            <a:spLocks noChangeArrowheads="1"/>
          </p:cNvSpPr>
          <p:nvPr/>
        </p:nvSpPr>
        <p:spPr bwMode="auto">
          <a:xfrm>
            <a:off x="7010400" y="5715000"/>
            <a:ext cx="16811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dirty="0">
                <a:solidFill>
                  <a:schemeClr val="hlink"/>
                </a:solidFill>
              </a:rPr>
              <a:t> </a:t>
            </a:r>
            <a:r>
              <a:rPr lang="en-GB" b="1" dirty="0" err="1" smtClean="0">
                <a:solidFill>
                  <a:schemeClr val="hlink"/>
                </a:solidFill>
              </a:rPr>
              <a:t>Ans</a:t>
            </a:r>
            <a:r>
              <a:rPr lang="en-GB" b="1" dirty="0" smtClean="0">
                <a:solidFill>
                  <a:schemeClr val="hlink"/>
                </a:solidFill>
              </a:rPr>
              <a:t> = </a:t>
            </a:r>
            <a:r>
              <a:rPr lang="en-GB" b="1" dirty="0" smtClean="0">
                <a:solidFill>
                  <a:srgbClr val="FF0000"/>
                </a:solidFill>
              </a:rPr>
              <a:t>30 </a:t>
            </a:r>
            <a:r>
              <a:rPr lang="en-GB" b="1" dirty="0">
                <a:solidFill>
                  <a:srgbClr val="FF0000"/>
                </a:solidFill>
              </a:rPr>
              <a:t>kg</a:t>
            </a:r>
            <a:endParaRPr lang="en-GB" b="1" baseline="30000" dirty="0">
              <a:solidFill>
                <a:srgbClr val="FF0000"/>
              </a:solidFill>
            </a:endParaRPr>
          </a:p>
        </p:txBody>
      </p:sp>
      <p:sp>
        <p:nvSpPr>
          <p:cNvPr id="7197" name="Rectangle 29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3311525" cy="720725"/>
          </a:xfrm>
          <a:noFill/>
          <a:ln w="76200">
            <a:solidFill>
              <a:schemeClr val="hlink"/>
            </a:solidFill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en-GB" sz="2000" smtClean="0">
                <a:solidFill>
                  <a:schemeClr val="accent2"/>
                </a:solidFill>
              </a:rPr>
              <a:t>Weight (N) = mass (kg) x gravity (m/s</a:t>
            </a:r>
            <a:r>
              <a:rPr lang="en-GB" sz="2000" baseline="30000" smtClean="0">
                <a:solidFill>
                  <a:schemeClr val="accent2"/>
                </a:solidFill>
              </a:rPr>
              <a:t>2</a:t>
            </a:r>
            <a:r>
              <a:rPr lang="en-GB" sz="2000" smtClean="0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7198" name="Rectangle 30"/>
          <p:cNvSpPr>
            <a:spLocks noChangeArrowheads="1"/>
          </p:cNvSpPr>
          <p:nvPr/>
        </p:nvSpPr>
        <p:spPr bwMode="auto">
          <a:xfrm>
            <a:off x="5029200" y="1600200"/>
            <a:ext cx="3924300" cy="790575"/>
          </a:xfrm>
          <a:prstGeom prst="rect">
            <a:avLst/>
          </a:prstGeom>
          <a:noFill/>
          <a:ln w="762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GB" sz="2000">
                <a:solidFill>
                  <a:schemeClr val="accent2"/>
                </a:solidFill>
              </a:rPr>
              <a:t>Moment (Nm) = Force (N) x distance from pivot (m)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2" grpId="0" animBg="1"/>
      <p:bldP spid="7183" grpId="0" animBg="1"/>
      <p:bldP spid="7186" grpId="0" animBg="1"/>
      <p:bldP spid="7187" grpId="0"/>
      <p:bldP spid="7188" grpId="0" animBg="1"/>
      <p:bldP spid="7189" grpId="0"/>
      <p:bldP spid="7190" grpId="0" animBg="1"/>
      <p:bldP spid="7191" grpId="0"/>
      <p:bldP spid="7192" grpId="0"/>
      <p:bldP spid="7192" grpId="1"/>
      <p:bldP spid="7193" grpId="0"/>
      <p:bldP spid="7194" grpId="0"/>
      <p:bldP spid="7195" grpId="0"/>
      <p:bldP spid="7196" grpId="0"/>
      <p:bldP spid="7197" grpId="0" build="p" animBg="1"/>
      <p:bldP spid="719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Examples of lever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074" name="Picture 2" descr="C:\Documents and Settings\abc\Desktop\lever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348326"/>
            <a:ext cx="5791200" cy="51127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Examples of lever </a:t>
            </a:r>
            <a:endParaRPr lang="en-US" dirty="0"/>
          </a:p>
        </p:txBody>
      </p:sp>
      <p:pic>
        <p:nvPicPr>
          <p:cNvPr id="1028" name="Picture 4" descr="C:\Documents and Settings\abc\Desktop\lever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257458"/>
            <a:ext cx="5791200" cy="52461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810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Examples of lever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 descr="C:\Documents and Settings\abc\Desktop\lever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14400" y="1158520"/>
            <a:ext cx="7010399" cy="51839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Examples of lever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05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14400" y="1447800"/>
            <a:ext cx="7173809" cy="4773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Examples of lever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074" name="Picture 2" descr="C:\Documents and Settings\abc\Desktop\lever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219200"/>
            <a:ext cx="8001000" cy="50786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Examples of lever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098" name="Picture 2" descr="C:\Documents and Settings\abc\Desktop\lever 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524000"/>
            <a:ext cx="8229600" cy="50400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Examples of lever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455320"/>
            <a:ext cx="6477000" cy="530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676400"/>
            <a:ext cx="7010399" cy="4724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Examples of lever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ER 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OER Ppt</Template>
  <TotalTime>13</TotalTime>
  <Words>88</Words>
  <Application>Microsoft Office PowerPoint</Application>
  <PresentationFormat>On-screen Show (4:3)</PresentationFormat>
  <Paragraphs>22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OER Ppt</vt:lpstr>
      <vt:lpstr>Examples of lever </vt:lpstr>
      <vt:lpstr>Slide 2</vt:lpstr>
      <vt:lpstr>Examples of lever </vt:lpstr>
      <vt:lpstr>Slide 4</vt:lpstr>
      <vt:lpstr>Examples of lever </vt:lpstr>
      <vt:lpstr>Examples of lever </vt:lpstr>
      <vt:lpstr>Examples of lever </vt:lpstr>
      <vt:lpstr>Examples of lever </vt:lpstr>
      <vt:lpstr>Examples of lever </vt:lpstr>
      <vt:lpstr>Forces applied in leaver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 O H I T</dc:creator>
  <cp:lastModifiedBy>DST</cp:lastModifiedBy>
  <cp:revision>4</cp:revision>
  <dcterms:created xsi:type="dcterms:W3CDTF">2014-01-14T17:55:13Z</dcterms:created>
  <dcterms:modified xsi:type="dcterms:W3CDTF">2014-02-04T12:20:05Z</dcterms:modified>
</cp:coreProperties>
</file>