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7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04-02-2014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openclipart.org/people/nicubunu/nicubunu_Stickman_21.sv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lever </a:t>
            </a:r>
            <a:endParaRPr lang="en-US" dirty="0"/>
          </a:p>
        </p:txBody>
      </p:sp>
      <p:pic>
        <p:nvPicPr>
          <p:cNvPr id="2051" name="Picture 3" descr="C:\Documents and Settings\abc\Desktop\lever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482413"/>
            <a:ext cx="6172200" cy="43827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6084888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/>
                </a:solidFill>
                <a:latin typeface="Meiryo" pitchFamily="34" charset="-128"/>
              </a:rPr>
              <a:t>Forces applied in leaver</a:t>
            </a:r>
            <a:endParaRPr lang="en-GB" dirty="0" smtClean="0">
              <a:solidFill>
                <a:schemeClr val="accent2"/>
              </a:solidFill>
              <a:latin typeface="Meiryo" pitchFamily="34" charset="-128"/>
            </a:endParaRPr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4062413" y="3835400"/>
            <a:ext cx="850900" cy="723900"/>
          </a:xfrm>
          <a:prstGeom prst="triangle">
            <a:avLst>
              <a:gd name="adj" fmla="val 50000"/>
            </a:avLst>
          </a:prstGeom>
          <a:solidFill>
            <a:srgbClr val="66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1116013" y="3644900"/>
            <a:ext cx="6743700" cy="190500"/>
          </a:xfrm>
          <a:prstGeom prst="rect">
            <a:avLst/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84" name="Picture 16" descr="Stickma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4725" y="2419350"/>
            <a:ext cx="178435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17" descr="Stickma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09788" y="2962275"/>
            <a:ext cx="10096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4460875" y="2754313"/>
            <a:ext cx="25400" cy="2311400"/>
          </a:xfrm>
          <a:prstGeom prst="line">
            <a:avLst/>
          </a:prstGeom>
          <a:noFill/>
          <a:ln w="38100">
            <a:solidFill>
              <a:srgbClr val="0000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067175" y="242093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0099"/>
                </a:solidFill>
              </a:rPr>
              <a:t>pivot</a:t>
            </a: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4481513" y="3975100"/>
            <a:ext cx="12319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710113" y="39624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</a:rPr>
              <a:t> </a:t>
            </a:r>
            <a:r>
              <a:rPr lang="en-GB" b="1">
                <a:solidFill>
                  <a:schemeClr val="hlink"/>
                </a:solidFill>
              </a:rPr>
              <a:t>1 m</a:t>
            </a:r>
            <a:endParaRPr lang="en-GB" b="1" baseline="30000">
              <a:solidFill>
                <a:schemeClr val="hlink"/>
              </a:solidFill>
            </a:endParaRP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2614613" y="3975100"/>
            <a:ext cx="1854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3132138" y="3962400"/>
            <a:ext cx="815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hlink"/>
                </a:solidFill>
              </a:rPr>
              <a:t>   2 m</a:t>
            </a:r>
            <a:endParaRPr lang="en-GB" b="1" baseline="30000">
              <a:solidFill>
                <a:schemeClr val="hlink"/>
              </a:solidFill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2484438" y="267176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solidFill>
                  <a:schemeClr val="hlink"/>
                </a:solidFill>
              </a:rPr>
              <a:t>   ? </a:t>
            </a:r>
            <a:r>
              <a:rPr lang="en-GB" b="1" dirty="0" smtClean="0">
                <a:solidFill>
                  <a:schemeClr val="hlink"/>
                </a:solidFill>
              </a:rPr>
              <a:t>Kg*</a:t>
            </a:r>
            <a:endParaRPr lang="en-GB" b="1" baseline="30000" dirty="0">
              <a:solidFill>
                <a:schemeClr val="hlink"/>
              </a:solidFill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5795963" y="2565400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hlink"/>
                </a:solidFill>
              </a:rPr>
              <a:t>   60 kg</a:t>
            </a:r>
            <a:endParaRPr lang="en-GB" b="1" baseline="30000">
              <a:solidFill>
                <a:schemeClr val="hlink"/>
              </a:solidFill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1836738" y="5013325"/>
            <a:ext cx="26654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000099"/>
                </a:solidFill>
              </a:rPr>
              <a:t>Big distance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000099"/>
                </a:solidFill>
              </a:rPr>
              <a:t>Small force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5076825" y="5013325"/>
            <a:ext cx="26654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000099"/>
                </a:solidFill>
              </a:rPr>
              <a:t>Small distance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000099"/>
                </a:solidFill>
              </a:rPr>
              <a:t>Big force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7010400" y="5715000"/>
            <a:ext cx="1681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solidFill>
                  <a:schemeClr val="hlink"/>
                </a:solidFill>
              </a:rPr>
              <a:t> </a:t>
            </a:r>
            <a:r>
              <a:rPr lang="en-GB" b="1" dirty="0" err="1" smtClean="0">
                <a:solidFill>
                  <a:schemeClr val="hlink"/>
                </a:solidFill>
              </a:rPr>
              <a:t>Ans</a:t>
            </a:r>
            <a:r>
              <a:rPr lang="en-GB" b="1" dirty="0" smtClean="0">
                <a:solidFill>
                  <a:schemeClr val="hlink"/>
                </a:solidFill>
              </a:rPr>
              <a:t> = </a:t>
            </a:r>
            <a:r>
              <a:rPr lang="en-GB" b="1" dirty="0" smtClean="0">
                <a:solidFill>
                  <a:srgbClr val="FF0000"/>
                </a:solidFill>
              </a:rPr>
              <a:t>30 </a:t>
            </a:r>
            <a:r>
              <a:rPr lang="en-GB" b="1" dirty="0">
                <a:solidFill>
                  <a:srgbClr val="FF0000"/>
                </a:solidFill>
              </a:rPr>
              <a:t>kg</a:t>
            </a:r>
            <a:endParaRPr lang="en-GB" b="1" baseline="30000" dirty="0">
              <a:solidFill>
                <a:srgbClr val="FF0000"/>
              </a:solidFill>
            </a:endParaRPr>
          </a:p>
        </p:txBody>
      </p:sp>
      <p:sp>
        <p:nvSpPr>
          <p:cNvPr id="7197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3311525" cy="720725"/>
          </a:xfrm>
          <a:noFill/>
          <a:ln w="76200">
            <a:solidFill>
              <a:schemeClr val="hlink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000" smtClean="0">
                <a:solidFill>
                  <a:schemeClr val="accent2"/>
                </a:solidFill>
              </a:rPr>
              <a:t>Weight (N) = mass (kg) x gravity (m/s</a:t>
            </a:r>
            <a:r>
              <a:rPr lang="en-GB" sz="2000" baseline="30000" smtClean="0">
                <a:solidFill>
                  <a:schemeClr val="accent2"/>
                </a:solidFill>
              </a:rPr>
              <a:t>2</a:t>
            </a:r>
            <a:r>
              <a:rPr lang="en-GB" sz="2000" smtClean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5029200" y="1600200"/>
            <a:ext cx="3924300" cy="790575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2000">
                <a:solidFill>
                  <a:schemeClr val="accent2"/>
                </a:solidFill>
              </a:rPr>
              <a:t>Moment (Nm) = Force (N) x distance from pivot (m)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 animBg="1"/>
      <p:bldP spid="7183" grpId="0" animBg="1"/>
      <p:bldP spid="7186" grpId="0" animBg="1"/>
      <p:bldP spid="7187" grpId="0"/>
      <p:bldP spid="7188" grpId="0" animBg="1"/>
      <p:bldP spid="7189" grpId="0"/>
      <p:bldP spid="7190" grpId="0" animBg="1"/>
      <p:bldP spid="7191" grpId="0"/>
      <p:bldP spid="7192" grpId="0"/>
      <p:bldP spid="7192" grpId="1"/>
      <p:bldP spid="7193" grpId="0"/>
      <p:bldP spid="7194" grpId="0"/>
      <p:bldP spid="7195" grpId="0"/>
      <p:bldP spid="7196" grpId="0"/>
      <p:bldP spid="7197" grpId="0" build="p" animBg="1"/>
      <p:bldP spid="719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of lever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C:\Documents and Settings\abc\Desktop\lever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348326"/>
            <a:ext cx="5791200" cy="5112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Examples of lever </a:t>
            </a:r>
            <a:endParaRPr lang="en-US" dirty="0"/>
          </a:p>
        </p:txBody>
      </p:sp>
      <p:pic>
        <p:nvPicPr>
          <p:cNvPr id="1028" name="Picture 4" descr="C:\Documents and Settings\abc\Desktop\lever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257458"/>
            <a:ext cx="5791200" cy="52461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of lever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Documents and Settings\abc\Desktop\lever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158520"/>
            <a:ext cx="7010399" cy="5183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of lever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7173809" cy="47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of lever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C:\Documents and Settings\abc\Desktop\lever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8001000" cy="5078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of lever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C:\Documents and Settings\abc\Desktop\lever 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8229600" cy="50400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of lever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455320"/>
            <a:ext cx="6477000" cy="530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76400"/>
            <a:ext cx="7010399" cy="4724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of lever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13</TotalTime>
  <Words>88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OER Ppt</vt:lpstr>
      <vt:lpstr>Examples of lever </vt:lpstr>
      <vt:lpstr>Slide 2</vt:lpstr>
      <vt:lpstr>Examples of lever </vt:lpstr>
      <vt:lpstr>Slide 4</vt:lpstr>
      <vt:lpstr>Examples of lever </vt:lpstr>
      <vt:lpstr>Examples of lever </vt:lpstr>
      <vt:lpstr>Examples of lever </vt:lpstr>
      <vt:lpstr>Examples of lever </vt:lpstr>
      <vt:lpstr>Examples of lever </vt:lpstr>
      <vt:lpstr>Forces applied in leaver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DST</cp:lastModifiedBy>
  <cp:revision>4</cp:revision>
  <dcterms:created xsi:type="dcterms:W3CDTF">2014-01-14T17:55:13Z</dcterms:created>
  <dcterms:modified xsi:type="dcterms:W3CDTF">2014-02-04T12:20:05Z</dcterms:modified>
</cp:coreProperties>
</file>