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OER%20Documents/scissor.av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996952"/>
            <a:ext cx="8534400" cy="1470025"/>
          </a:xfrm>
        </p:spPr>
        <p:txBody>
          <a:bodyPr/>
          <a:lstStyle/>
          <a:p>
            <a:r>
              <a:rPr lang="en-US" dirty="0" smtClean="0"/>
              <a:t>Principles of Simple Machine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Vigyan</a:t>
            </a:r>
            <a:r>
              <a:rPr lang="en-US" dirty="0" smtClean="0"/>
              <a:t> Ashram, </a:t>
            </a:r>
            <a:r>
              <a:rPr lang="en-US" dirty="0" err="1" smtClean="0"/>
              <a:t>Pabal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Machine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A simple machine is a mechanical device that changes the direction or magnitude of a force. </a:t>
            </a:r>
          </a:p>
          <a:p>
            <a:pPr>
              <a:buNone/>
            </a:pPr>
            <a:r>
              <a:rPr lang="en-US" dirty="0" smtClean="0"/>
              <a:t>   All big complicated machines are based on the combination of these simple machines.</a:t>
            </a:r>
          </a:p>
          <a:p>
            <a:pPr>
              <a:buNone/>
            </a:pPr>
            <a:r>
              <a:rPr lang="en-US" dirty="0" smtClean="0"/>
              <a:t>   To increase the efficiency of our work, we need to reduce friction. </a:t>
            </a:r>
          </a:p>
          <a:p>
            <a:pPr>
              <a:buNone/>
            </a:pPr>
            <a:r>
              <a:rPr lang="en-US" dirty="0" smtClean="0"/>
              <a:t>   We will also learn about friction and lubrication in this lesson.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Simple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We can put force or pressure with hands at a single spot at a time. </a:t>
            </a:r>
          </a:p>
          <a:p>
            <a:pPr lvl="0"/>
            <a:r>
              <a:rPr lang="en-US" dirty="0" smtClean="0"/>
              <a:t>But with the help of machine we can put pressure or force at different spots at the same time.</a:t>
            </a:r>
          </a:p>
          <a:p>
            <a:r>
              <a:rPr lang="en-US" dirty="0" smtClean="0"/>
              <a:t>Please look at a video in the link given below demonstrating a scissor which explains above principle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4724400"/>
            <a:ext cx="7315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Please </a:t>
            </a:r>
            <a:r>
              <a:rPr lang="en-US" dirty="0" smtClean="0">
                <a:hlinkClick r:id="rId2" action="ppaction://hlinkfile"/>
              </a:rPr>
              <a:t>click here </a:t>
            </a:r>
            <a:r>
              <a:rPr lang="en-US" dirty="0" smtClean="0"/>
              <a:t>for video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Simple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Bicycle Brake is an example of simple machine</a:t>
            </a:r>
          </a:p>
          <a:p>
            <a:r>
              <a:rPr lang="en-US" dirty="0" smtClean="0"/>
              <a:t>With hand, we pull lever by applying some force and the brake cable pulls the brake pad on rim and thus brakes are applied as shown in figure</a:t>
            </a:r>
          </a:p>
          <a:p>
            <a:pPr>
              <a:buNone/>
            </a:pPr>
            <a:r>
              <a:rPr lang="en-US" dirty="0" smtClean="0"/>
              <a:t>(A) Brake lever operated    (B) Brakes are Applied</a:t>
            </a:r>
            <a:endParaRPr lang="en-US" dirty="0"/>
          </a:p>
        </p:txBody>
      </p:sp>
      <p:pic>
        <p:nvPicPr>
          <p:cNvPr id="4" name="Picture 3" descr="H:\Second OER\Machine 2nd OER\break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4419600"/>
            <a:ext cx="2971800" cy="184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:\Second OER\Machine 2nd OER\break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495800"/>
            <a:ext cx="2590800" cy="184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Machine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3048000"/>
            <a:ext cx="6324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Thus the power is transferred from one spot to another easily with the help of machine.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By changing, place of application of the force, we can increase or decrease the force required</a:t>
            </a:r>
          </a:p>
          <a:p>
            <a:endParaRPr lang="en-US" dirty="0" smtClean="0"/>
          </a:p>
          <a:p>
            <a:r>
              <a:rPr lang="en-US" dirty="0" smtClean="0"/>
              <a:t>We cannot reduce energy required to do the job but we can reduce the force required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If more force is applied, we can do the work in smaller time. If force is less then we will need more time to do same amount of work.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Power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4191000"/>
            <a:ext cx="6858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                      work</a:t>
            </a:r>
            <a:r>
              <a:rPr lang="en-US" dirty="0"/>
              <a:t>	   </a:t>
            </a:r>
            <a:r>
              <a:rPr lang="en-US" dirty="0" smtClean="0"/>
              <a:t>force </a:t>
            </a:r>
            <a:r>
              <a:rPr lang="en-US" dirty="0"/>
              <a:t>x distance</a:t>
            </a:r>
          </a:p>
          <a:p>
            <a:r>
              <a:rPr lang="en-US" dirty="0"/>
              <a:t>Power    =       -------------  =  -----------------------  = force x speed.</a:t>
            </a:r>
          </a:p>
          <a:p>
            <a:r>
              <a:rPr lang="en-US" dirty="0"/>
              <a:t>                         Time                        time</a:t>
            </a:r>
          </a:p>
          <a:p>
            <a:r>
              <a:rPr lang="en-US" dirty="0"/>
              <a:t> </a:t>
            </a: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2514600"/>
            <a:ext cx="685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Power = force X speed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66800" y="3429000"/>
            <a:ext cx="685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 = force x distance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6</TotalTime>
  <Words>287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OER Ppt</vt:lpstr>
      <vt:lpstr>Principles of Simple Machine</vt:lpstr>
      <vt:lpstr>Simple Machine Introduction</vt:lpstr>
      <vt:lpstr>Principle of Simple Machine</vt:lpstr>
      <vt:lpstr>Example of Simple Machine</vt:lpstr>
      <vt:lpstr>Simple Machine</vt:lpstr>
      <vt:lpstr>Slide 6</vt:lpstr>
      <vt:lpstr>Definition of Power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4</cp:revision>
  <dcterms:created xsi:type="dcterms:W3CDTF">2014-01-14T17:55:13Z</dcterms:created>
  <dcterms:modified xsi:type="dcterms:W3CDTF">2014-02-04T10:41:40Z</dcterms:modified>
</cp:coreProperties>
</file>