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Slope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18" name="Picture 2" descr="C:\Documents and Settings\abc\Desktop\images 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26052"/>
          <a:stretch>
            <a:fillRect/>
          </a:stretch>
        </p:blipFill>
        <p:spPr bwMode="auto">
          <a:xfrm>
            <a:off x="1066800" y="2590800"/>
            <a:ext cx="6934200" cy="38408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240486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1026" name="Picture 2" descr="C:\Documents and Settings\ab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524000"/>
            <a:ext cx="53340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2050" name="Picture 2" descr="C:\Documents and Settings\abc\Desktop\image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057400"/>
            <a:ext cx="5490719" cy="4112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3074" name="Picture 2" descr="C:\Documents and Settings\abc\Desktop\images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0297" y="1600200"/>
            <a:ext cx="6275903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4098" name="Picture 2" descr="C:\Documents and Settings\abc\Desktop\image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52599"/>
            <a:ext cx="5881688" cy="4405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Examples of Slope</a:t>
            </a:r>
            <a:endParaRPr lang="en-US" dirty="0"/>
          </a:p>
        </p:txBody>
      </p:sp>
      <p:pic>
        <p:nvPicPr>
          <p:cNvPr id="5122" name="Picture 2" descr="C:\Documents and Settings\abc\Desktop\images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866900"/>
            <a:ext cx="4991100" cy="4991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304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Slope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 descr="C:\Documents and Settings\abc\Desktop\images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6490" y="1828800"/>
            <a:ext cx="78994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Slope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1" name="Picture 3" descr="C:\Documents and Settings\abc\Desktop\images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21581"/>
            <a:ext cx="77724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of Slope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195" name="Picture 3" descr="C:\Documents and Settings\abc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488558"/>
            <a:ext cx="7239000" cy="47997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</TotalTime>
  <Words>38</Words>
  <Application>Microsoft Office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OER Ppt</vt:lpstr>
      <vt:lpstr>Examples of Slope</vt:lpstr>
      <vt:lpstr>Examples of Slope</vt:lpstr>
      <vt:lpstr>Examples of Slope</vt:lpstr>
      <vt:lpstr>Examples of Slope</vt:lpstr>
      <vt:lpstr>Examples of Slope</vt:lpstr>
      <vt:lpstr>Examples of Slope</vt:lpstr>
      <vt:lpstr>Slide 7</vt:lpstr>
      <vt:lpstr>Examples of Slope</vt:lpstr>
      <vt:lpstr>Examples of Slope</vt:lpstr>
      <vt:lpstr>Examples of Slope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2</cp:revision>
  <dcterms:created xsi:type="dcterms:W3CDTF">2014-01-14T17:55:13Z</dcterms:created>
  <dcterms:modified xsi:type="dcterms:W3CDTF">2014-02-04T11:25:57Z</dcterms:modified>
</cp:coreProperties>
</file>